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20"/>
  </p:sldMasterIdLst>
  <p:sldIdLst>
    <p:sldId id="256" r:id="rId21"/>
    <p:sldId id="257" r:id="rId22"/>
    <p:sldId id="274" r:id="rId23"/>
    <p:sldId id="275" r:id="rId24"/>
    <p:sldId id="300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84" r:id="rId44"/>
    <p:sldId id="301" r:id="rId45"/>
    <p:sldId id="295" r:id="rId46"/>
    <p:sldId id="296" r:id="rId4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>
      <p:cViewPr varScale="1">
        <p:scale>
          <a:sx n="67" d="100"/>
          <a:sy n="67" d="100"/>
        </p:scale>
        <p:origin x="4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1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BE4F73-63CD-4874-8444-22C0460EF944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1B402FD8-B52E-4B30-B566-E54B2F278E43}">
      <dgm:prSet phldrT="[Texto]"/>
      <dgm:spPr/>
      <dgm:t>
        <a:bodyPr/>
        <a:lstStyle/>
        <a:p>
          <a:r>
            <a:rPr lang="pt-BR" dirty="0" smtClean="0"/>
            <a:t>WALTER</a:t>
          </a:r>
          <a:endParaRPr lang="pt-BR" dirty="0"/>
        </a:p>
      </dgm:t>
    </dgm:pt>
    <dgm:pt modelId="{4C0F52EF-4176-47CE-902B-957F7481DC5C}" type="parTrans" cxnId="{7ADA8701-3A5A-4CC2-8226-FD07CDF82174}">
      <dgm:prSet/>
      <dgm:spPr/>
      <dgm:t>
        <a:bodyPr/>
        <a:lstStyle/>
        <a:p>
          <a:endParaRPr lang="pt-BR"/>
        </a:p>
      </dgm:t>
    </dgm:pt>
    <dgm:pt modelId="{DFE1B22A-3EB7-4C07-9FB0-7A866BA7B43E}" type="sibTrans" cxnId="{7ADA8701-3A5A-4CC2-8226-FD07CDF82174}">
      <dgm:prSet/>
      <dgm:spPr/>
      <dgm:t>
        <a:bodyPr/>
        <a:lstStyle/>
        <a:p>
          <a:endParaRPr lang="pt-BR"/>
        </a:p>
      </dgm:t>
    </dgm:pt>
    <dgm:pt modelId="{267C7A68-52E7-47AF-8A32-5B60B5F56B61}">
      <dgm:prSet phldrT="[Texto]"/>
      <dgm:spPr/>
      <dgm:t>
        <a:bodyPr/>
        <a:lstStyle/>
        <a:p>
          <a:r>
            <a:rPr lang="pt-BR" dirty="0" smtClean="0"/>
            <a:t>ROSILENE</a:t>
          </a:r>
          <a:endParaRPr lang="pt-BR" dirty="0"/>
        </a:p>
      </dgm:t>
    </dgm:pt>
    <dgm:pt modelId="{1A00C4EF-386E-4E5D-BD74-27BCA9763EF5}" type="parTrans" cxnId="{1CD7A7D9-EA7C-4BCD-BF75-E5DC12967147}">
      <dgm:prSet/>
      <dgm:spPr/>
      <dgm:t>
        <a:bodyPr/>
        <a:lstStyle/>
        <a:p>
          <a:endParaRPr lang="pt-BR"/>
        </a:p>
      </dgm:t>
    </dgm:pt>
    <dgm:pt modelId="{F60556CA-7AEA-4E17-949E-557D3B943BA7}" type="sibTrans" cxnId="{1CD7A7D9-EA7C-4BCD-BF75-E5DC12967147}">
      <dgm:prSet/>
      <dgm:spPr/>
      <dgm:t>
        <a:bodyPr/>
        <a:lstStyle/>
        <a:p>
          <a:endParaRPr lang="pt-BR"/>
        </a:p>
      </dgm:t>
    </dgm:pt>
    <dgm:pt modelId="{4052F549-C370-4CC5-A557-2A07F6D17A74}">
      <dgm:prSet phldrT="[Texto]"/>
      <dgm:spPr/>
      <dgm:t>
        <a:bodyPr/>
        <a:lstStyle/>
        <a:p>
          <a:r>
            <a:rPr lang="pt-BR" dirty="0" smtClean="0"/>
            <a:t>BRUNA</a:t>
          </a:r>
          <a:endParaRPr lang="pt-BR" dirty="0"/>
        </a:p>
      </dgm:t>
    </dgm:pt>
    <dgm:pt modelId="{E3B61C35-3940-430B-8408-6069647DB3B5}" type="parTrans" cxnId="{ACB3EF24-42FF-4A1C-923C-F909637CE7BC}">
      <dgm:prSet/>
      <dgm:spPr/>
      <dgm:t>
        <a:bodyPr/>
        <a:lstStyle/>
        <a:p>
          <a:endParaRPr lang="pt-BR"/>
        </a:p>
      </dgm:t>
    </dgm:pt>
    <dgm:pt modelId="{13BFFB73-59C8-4026-BC73-AD03BB12F137}" type="sibTrans" cxnId="{ACB3EF24-42FF-4A1C-923C-F909637CE7BC}">
      <dgm:prSet/>
      <dgm:spPr/>
      <dgm:t>
        <a:bodyPr/>
        <a:lstStyle/>
        <a:p>
          <a:endParaRPr lang="pt-BR"/>
        </a:p>
      </dgm:t>
    </dgm:pt>
    <dgm:pt modelId="{2289DA3C-4633-4405-AAD7-9C8C94729C0E}">
      <dgm:prSet phldrT="[Texto]"/>
      <dgm:spPr/>
      <dgm:t>
        <a:bodyPr/>
        <a:lstStyle/>
        <a:p>
          <a:r>
            <a:rPr lang="pt-BR" dirty="0" smtClean="0"/>
            <a:t>VITOR</a:t>
          </a:r>
          <a:endParaRPr lang="pt-BR" dirty="0"/>
        </a:p>
      </dgm:t>
    </dgm:pt>
    <dgm:pt modelId="{6A8EDF52-B417-4D22-AA53-F0C5942D1302}" type="parTrans" cxnId="{DD027EDF-6FA1-4180-A8E9-FB8E85B5B5C4}">
      <dgm:prSet/>
      <dgm:spPr/>
      <dgm:t>
        <a:bodyPr/>
        <a:lstStyle/>
        <a:p>
          <a:endParaRPr lang="pt-BR"/>
        </a:p>
      </dgm:t>
    </dgm:pt>
    <dgm:pt modelId="{E249A1A9-B8C7-4C73-A4D3-E85FB93DD134}" type="sibTrans" cxnId="{DD027EDF-6FA1-4180-A8E9-FB8E85B5B5C4}">
      <dgm:prSet/>
      <dgm:spPr/>
      <dgm:t>
        <a:bodyPr/>
        <a:lstStyle/>
        <a:p>
          <a:endParaRPr lang="pt-BR"/>
        </a:p>
      </dgm:t>
    </dgm:pt>
    <dgm:pt modelId="{B94F24F3-F59F-4C60-A3E2-444D8FBA353D}">
      <dgm:prSet phldrT="[Texto]"/>
      <dgm:spPr/>
      <dgm:t>
        <a:bodyPr/>
        <a:lstStyle/>
        <a:p>
          <a:r>
            <a:rPr lang="pt-BR" dirty="0" smtClean="0"/>
            <a:t>VICTOR</a:t>
          </a:r>
          <a:endParaRPr lang="pt-BR" dirty="0"/>
        </a:p>
      </dgm:t>
    </dgm:pt>
    <dgm:pt modelId="{8264873F-71A8-451A-93AB-86418CA892E6}" type="parTrans" cxnId="{E80711BA-4C3E-4AC0-897D-C1F1B5952B5E}">
      <dgm:prSet/>
      <dgm:spPr/>
      <dgm:t>
        <a:bodyPr/>
        <a:lstStyle/>
        <a:p>
          <a:endParaRPr lang="pt-BR"/>
        </a:p>
      </dgm:t>
    </dgm:pt>
    <dgm:pt modelId="{B4E2C159-22A6-4578-8A41-0545634DA985}" type="sibTrans" cxnId="{E80711BA-4C3E-4AC0-897D-C1F1B5952B5E}">
      <dgm:prSet/>
      <dgm:spPr/>
      <dgm:t>
        <a:bodyPr/>
        <a:lstStyle/>
        <a:p>
          <a:endParaRPr lang="pt-BR"/>
        </a:p>
      </dgm:t>
    </dgm:pt>
    <dgm:pt modelId="{9002AD97-A421-4A33-8CDB-23DEC03FD0BA}" type="pres">
      <dgm:prSet presAssocID="{F3BE4F73-63CD-4874-8444-22C0460EF944}" presName="linearFlow" presStyleCnt="0">
        <dgm:presLayoutVars>
          <dgm:dir/>
          <dgm:resizeHandles val="exact"/>
        </dgm:presLayoutVars>
      </dgm:prSet>
      <dgm:spPr/>
    </dgm:pt>
    <dgm:pt modelId="{44AF9D08-4AF7-4DCF-BFAD-09A9F234C397}" type="pres">
      <dgm:prSet presAssocID="{4052F549-C370-4CC5-A557-2A07F6D17A74}" presName="composite" presStyleCnt="0"/>
      <dgm:spPr/>
    </dgm:pt>
    <dgm:pt modelId="{F672598C-D6E1-41DA-8445-029D3590F7C0}" type="pres">
      <dgm:prSet presAssocID="{4052F549-C370-4CC5-A557-2A07F6D17A74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057335A-C8A0-434F-A7EF-D1AF782FCB1D}" type="pres">
      <dgm:prSet presAssocID="{4052F549-C370-4CC5-A557-2A07F6D17A74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3239B8A-18C1-4A27-B24F-BC4D0D80DE4C}" type="pres">
      <dgm:prSet presAssocID="{13BFFB73-59C8-4026-BC73-AD03BB12F137}" presName="spacing" presStyleCnt="0"/>
      <dgm:spPr/>
    </dgm:pt>
    <dgm:pt modelId="{C37C3F30-768C-46F3-949C-FA5D4E27EEC9}" type="pres">
      <dgm:prSet presAssocID="{267C7A68-52E7-47AF-8A32-5B60B5F56B61}" presName="composite" presStyleCnt="0"/>
      <dgm:spPr/>
    </dgm:pt>
    <dgm:pt modelId="{545AD723-E97B-4FFD-845A-6D14FEDD3EE0}" type="pres">
      <dgm:prSet presAssocID="{267C7A68-52E7-47AF-8A32-5B60B5F56B61}" presName="imgShp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  <dgm:pt modelId="{6CB8BC15-131E-45A1-AC3B-9027E29A70DE}" type="pres">
      <dgm:prSet presAssocID="{267C7A68-52E7-47AF-8A32-5B60B5F56B6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353A6C3-490D-4DE9-B390-E1D0AA4CE2CB}" type="pres">
      <dgm:prSet presAssocID="{F60556CA-7AEA-4E17-949E-557D3B943BA7}" presName="spacing" presStyleCnt="0"/>
      <dgm:spPr/>
    </dgm:pt>
    <dgm:pt modelId="{E2401761-467C-44FE-8B83-F5B5D50BDEE7}" type="pres">
      <dgm:prSet presAssocID="{2289DA3C-4633-4405-AAD7-9C8C94729C0E}" presName="composite" presStyleCnt="0"/>
      <dgm:spPr/>
    </dgm:pt>
    <dgm:pt modelId="{128882E6-7B05-4C4F-A143-FFD7189890FD}" type="pres">
      <dgm:prSet presAssocID="{2289DA3C-4633-4405-AAD7-9C8C94729C0E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685E176-65D1-4ACB-83D4-EC63B4B95680}" type="pres">
      <dgm:prSet presAssocID="{2289DA3C-4633-4405-AAD7-9C8C94729C0E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49F28DB-CCA0-49A3-B099-6B5F813A7A23}" type="pres">
      <dgm:prSet presAssocID="{E249A1A9-B8C7-4C73-A4D3-E85FB93DD134}" presName="spacing" presStyleCnt="0"/>
      <dgm:spPr/>
    </dgm:pt>
    <dgm:pt modelId="{84104F8F-CA7C-44CB-B4FF-8FC2261BE9E1}" type="pres">
      <dgm:prSet presAssocID="{B94F24F3-F59F-4C60-A3E2-444D8FBA353D}" presName="composite" presStyleCnt="0"/>
      <dgm:spPr/>
    </dgm:pt>
    <dgm:pt modelId="{8F0BDF16-7BEF-40AD-967D-A0AC5B9AEDDA}" type="pres">
      <dgm:prSet presAssocID="{B94F24F3-F59F-4C60-A3E2-444D8FBA353D}" presName="imgShp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B5CB4C67-4EE1-408E-9E97-01378B0B9416}" type="pres">
      <dgm:prSet presAssocID="{B94F24F3-F59F-4C60-A3E2-444D8FBA353D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C958E24-A268-4E83-8C5B-A34BEB0DD8DF}" type="pres">
      <dgm:prSet presAssocID="{B4E2C159-22A6-4578-8A41-0545634DA985}" presName="spacing" presStyleCnt="0"/>
      <dgm:spPr/>
    </dgm:pt>
    <dgm:pt modelId="{4F3740DE-2A5E-4A43-BADD-B0E3457FD7DE}" type="pres">
      <dgm:prSet presAssocID="{1B402FD8-B52E-4B30-B566-E54B2F278E43}" presName="composite" presStyleCnt="0"/>
      <dgm:spPr/>
    </dgm:pt>
    <dgm:pt modelId="{10A79188-4D4F-4F2A-834D-D27BB88CB1FE}" type="pres">
      <dgm:prSet presAssocID="{1B402FD8-B52E-4B30-B566-E54B2F278E43}" presName="imgShp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2DA5B8D-AF4B-4543-85C6-BE4C0421591C}" type="pres">
      <dgm:prSet presAssocID="{1B402FD8-B52E-4B30-B566-E54B2F278E43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80711BA-4C3E-4AC0-897D-C1F1B5952B5E}" srcId="{F3BE4F73-63CD-4874-8444-22C0460EF944}" destId="{B94F24F3-F59F-4C60-A3E2-444D8FBA353D}" srcOrd="3" destOrd="0" parTransId="{8264873F-71A8-451A-93AB-86418CA892E6}" sibTransId="{B4E2C159-22A6-4578-8A41-0545634DA985}"/>
    <dgm:cxn modelId="{1CD7A7D9-EA7C-4BCD-BF75-E5DC12967147}" srcId="{F3BE4F73-63CD-4874-8444-22C0460EF944}" destId="{267C7A68-52E7-47AF-8A32-5B60B5F56B61}" srcOrd="1" destOrd="0" parTransId="{1A00C4EF-386E-4E5D-BD74-27BCA9763EF5}" sibTransId="{F60556CA-7AEA-4E17-949E-557D3B943BA7}"/>
    <dgm:cxn modelId="{4671900E-271E-40E7-BA34-BFB684263F3D}" type="presOf" srcId="{267C7A68-52E7-47AF-8A32-5B60B5F56B61}" destId="{6CB8BC15-131E-45A1-AC3B-9027E29A70DE}" srcOrd="0" destOrd="0" presId="urn:microsoft.com/office/officeart/2005/8/layout/vList3#1"/>
    <dgm:cxn modelId="{1070F7E4-9550-42CC-BFFE-55F299E3E6B3}" type="presOf" srcId="{4052F549-C370-4CC5-A557-2A07F6D17A74}" destId="{C057335A-C8A0-434F-A7EF-D1AF782FCB1D}" srcOrd="0" destOrd="0" presId="urn:microsoft.com/office/officeart/2005/8/layout/vList3#1"/>
    <dgm:cxn modelId="{40BFF422-AF81-452B-9027-3AD5FC2784B9}" type="presOf" srcId="{F3BE4F73-63CD-4874-8444-22C0460EF944}" destId="{9002AD97-A421-4A33-8CDB-23DEC03FD0BA}" srcOrd="0" destOrd="0" presId="urn:microsoft.com/office/officeart/2005/8/layout/vList3#1"/>
    <dgm:cxn modelId="{7ADA8701-3A5A-4CC2-8226-FD07CDF82174}" srcId="{F3BE4F73-63CD-4874-8444-22C0460EF944}" destId="{1B402FD8-B52E-4B30-B566-E54B2F278E43}" srcOrd="4" destOrd="0" parTransId="{4C0F52EF-4176-47CE-902B-957F7481DC5C}" sibTransId="{DFE1B22A-3EB7-4C07-9FB0-7A866BA7B43E}"/>
    <dgm:cxn modelId="{ACB3EF24-42FF-4A1C-923C-F909637CE7BC}" srcId="{F3BE4F73-63CD-4874-8444-22C0460EF944}" destId="{4052F549-C370-4CC5-A557-2A07F6D17A74}" srcOrd="0" destOrd="0" parTransId="{E3B61C35-3940-430B-8408-6069647DB3B5}" sibTransId="{13BFFB73-59C8-4026-BC73-AD03BB12F137}"/>
    <dgm:cxn modelId="{DD027EDF-6FA1-4180-A8E9-FB8E85B5B5C4}" srcId="{F3BE4F73-63CD-4874-8444-22C0460EF944}" destId="{2289DA3C-4633-4405-AAD7-9C8C94729C0E}" srcOrd="2" destOrd="0" parTransId="{6A8EDF52-B417-4D22-AA53-F0C5942D1302}" sibTransId="{E249A1A9-B8C7-4C73-A4D3-E85FB93DD134}"/>
    <dgm:cxn modelId="{FC94C01B-9D5C-4DBC-9528-E3A859FD8B6E}" type="presOf" srcId="{1B402FD8-B52E-4B30-B566-E54B2F278E43}" destId="{02DA5B8D-AF4B-4543-85C6-BE4C0421591C}" srcOrd="0" destOrd="0" presId="urn:microsoft.com/office/officeart/2005/8/layout/vList3#1"/>
    <dgm:cxn modelId="{363413D1-CF1E-4024-BC53-7BF7468AF35A}" type="presOf" srcId="{B94F24F3-F59F-4C60-A3E2-444D8FBA353D}" destId="{B5CB4C67-4EE1-408E-9E97-01378B0B9416}" srcOrd="0" destOrd="0" presId="urn:microsoft.com/office/officeart/2005/8/layout/vList3#1"/>
    <dgm:cxn modelId="{C4972DC0-9F5C-4EA8-AD8D-D3CE0FCE928B}" type="presOf" srcId="{2289DA3C-4633-4405-AAD7-9C8C94729C0E}" destId="{7685E176-65D1-4ACB-83D4-EC63B4B95680}" srcOrd="0" destOrd="0" presId="urn:microsoft.com/office/officeart/2005/8/layout/vList3#1"/>
    <dgm:cxn modelId="{93C3050E-343D-497E-99B9-F2EFC122812D}" type="presParOf" srcId="{9002AD97-A421-4A33-8CDB-23DEC03FD0BA}" destId="{44AF9D08-4AF7-4DCF-BFAD-09A9F234C397}" srcOrd="0" destOrd="0" presId="urn:microsoft.com/office/officeart/2005/8/layout/vList3#1"/>
    <dgm:cxn modelId="{3B2F886F-9994-4227-A0BC-41FB6B2FF166}" type="presParOf" srcId="{44AF9D08-4AF7-4DCF-BFAD-09A9F234C397}" destId="{F672598C-D6E1-41DA-8445-029D3590F7C0}" srcOrd="0" destOrd="0" presId="urn:microsoft.com/office/officeart/2005/8/layout/vList3#1"/>
    <dgm:cxn modelId="{0EE0CD6E-AAAD-420B-A9D2-C6745C9D7979}" type="presParOf" srcId="{44AF9D08-4AF7-4DCF-BFAD-09A9F234C397}" destId="{C057335A-C8A0-434F-A7EF-D1AF782FCB1D}" srcOrd="1" destOrd="0" presId="urn:microsoft.com/office/officeart/2005/8/layout/vList3#1"/>
    <dgm:cxn modelId="{985692D9-32CE-41E4-9D76-3C9784604EF4}" type="presParOf" srcId="{9002AD97-A421-4A33-8CDB-23DEC03FD0BA}" destId="{B3239B8A-18C1-4A27-B24F-BC4D0D80DE4C}" srcOrd="1" destOrd="0" presId="urn:microsoft.com/office/officeart/2005/8/layout/vList3#1"/>
    <dgm:cxn modelId="{89B7A15A-B421-46EC-88D8-F89043E49BB7}" type="presParOf" srcId="{9002AD97-A421-4A33-8CDB-23DEC03FD0BA}" destId="{C37C3F30-768C-46F3-949C-FA5D4E27EEC9}" srcOrd="2" destOrd="0" presId="urn:microsoft.com/office/officeart/2005/8/layout/vList3#1"/>
    <dgm:cxn modelId="{F0214362-5672-4042-895B-78FEEF381FB0}" type="presParOf" srcId="{C37C3F30-768C-46F3-949C-FA5D4E27EEC9}" destId="{545AD723-E97B-4FFD-845A-6D14FEDD3EE0}" srcOrd="0" destOrd="0" presId="urn:microsoft.com/office/officeart/2005/8/layout/vList3#1"/>
    <dgm:cxn modelId="{239611F4-46CD-4136-B59B-24771625DF70}" type="presParOf" srcId="{C37C3F30-768C-46F3-949C-FA5D4E27EEC9}" destId="{6CB8BC15-131E-45A1-AC3B-9027E29A70DE}" srcOrd="1" destOrd="0" presId="urn:microsoft.com/office/officeart/2005/8/layout/vList3#1"/>
    <dgm:cxn modelId="{BADC26E4-BB5B-4E11-8655-FFF333FEDFEB}" type="presParOf" srcId="{9002AD97-A421-4A33-8CDB-23DEC03FD0BA}" destId="{C353A6C3-490D-4DE9-B390-E1D0AA4CE2CB}" srcOrd="3" destOrd="0" presId="urn:microsoft.com/office/officeart/2005/8/layout/vList3#1"/>
    <dgm:cxn modelId="{9A56E536-CC54-4954-B630-B1332A78486C}" type="presParOf" srcId="{9002AD97-A421-4A33-8CDB-23DEC03FD0BA}" destId="{E2401761-467C-44FE-8B83-F5B5D50BDEE7}" srcOrd="4" destOrd="0" presId="urn:microsoft.com/office/officeart/2005/8/layout/vList3#1"/>
    <dgm:cxn modelId="{18201236-1FDF-4316-9274-0F8736D9438E}" type="presParOf" srcId="{E2401761-467C-44FE-8B83-F5B5D50BDEE7}" destId="{128882E6-7B05-4C4F-A143-FFD7189890FD}" srcOrd="0" destOrd="0" presId="urn:microsoft.com/office/officeart/2005/8/layout/vList3#1"/>
    <dgm:cxn modelId="{98B20DF7-3922-4177-BB2B-02EC21F5D539}" type="presParOf" srcId="{E2401761-467C-44FE-8B83-F5B5D50BDEE7}" destId="{7685E176-65D1-4ACB-83D4-EC63B4B95680}" srcOrd="1" destOrd="0" presId="urn:microsoft.com/office/officeart/2005/8/layout/vList3#1"/>
    <dgm:cxn modelId="{703FFD65-544A-4FB9-A894-B39774E424C8}" type="presParOf" srcId="{9002AD97-A421-4A33-8CDB-23DEC03FD0BA}" destId="{649F28DB-CCA0-49A3-B099-6B5F813A7A23}" srcOrd="5" destOrd="0" presId="urn:microsoft.com/office/officeart/2005/8/layout/vList3#1"/>
    <dgm:cxn modelId="{0B5588C9-892C-4600-9CFB-73708F5BA8F1}" type="presParOf" srcId="{9002AD97-A421-4A33-8CDB-23DEC03FD0BA}" destId="{84104F8F-CA7C-44CB-B4FF-8FC2261BE9E1}" srcOrd="6" destOrd="0" presId="urn:microsoft.com/office/officeart/2005/8/layout/vList3#1"/>
    <dgm:cxn modelId="{90EEBFE5-91D9-4EC5-B46D-AFA35419EF13}" type="presParOf" srcId="{84104F8F-CA7C-44CB-B4FF-8FC2261BE9E1}" destId="{8F0BDF16-7BEF-40AD-967D-A0AC5B9AEDDA}" srcOrd="0" destOrd="0" presId="urn:microsoft.com/office/officeart/2005/8/layout/vList3#1"/>
    <dgm:cxn modelId="{CE530D8F-F876-4EAC-9094-F974B47BF39F}" type="presParOf" srcId="{84104F8F-CA7C-44CB-B4FF-8FC2261BE9E1}" destId="{B5CB4C67-4EE1-408E-9E97-01378B0B9416}" srcOrd="1" destOrd="0" presId="urn:microsoft.com/office/officeart/2005/8/layout/vList3#1"/>
    <dgm:cxn modelId="{18B63D7F-5886-4154-B683-789097F1140B}" type="presParOf" srcId="{9002AD97-A421-4A33-8CDB-23DEC03FD0BA}" destId="{8C958E24-A268-4E83-8C5B-A34BEB0DD8DF}" srcOrd="7" destOrd="0" presId="urn:microsoft.com/office/officeart/2005/8/layout/vList3#1"/>
    <dgm:cxn modelId="{D7369154-6E04-48A7-982F-E28BEA4458CA}" type="presParOf" srcId="{9002AD97-A421-4A33-8CDB-23DEC03FD0BA}" destId="{4F3740DE-2A5E-4A43-BADD-B0E3457FD7DE}" srcOrd="8" destOrd="0" presId="urn:microsoft.com/office/officeart/2005/8/layout/vList3#1"/>
    <dgm:cxn modelId="{53EE525F-5AEF-4AA6-9A63-1DDAEAFAD674}" type="presParOf" srcId="{4F3740DE-2A5E-4A43-BADD-B0E3457FD7DE}" destId="{10A79188-4D4F-4F2A-834D-D27BB88CB1FE}" srcOrd="0" destOrd="0" presId="urn:microsoft.com/office/officeart/2005/8/layout/vList3#1"/>
    <dgm:cxn modelId="{5999E741-D848-428A-A33B-45D857AA6057}" type="presParOf" srcId="{4F3740DE-2A5E-4A43-BADD-B0E3457FD7DE}" destId="{02DA5B8D-AF4B-4543-85C6-BE4C0421591C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01775"/>
            <a:ext cx="9156700" cy="543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-12700" y="0"/>
            <a:ext cx="9184132" cy="3309056"/>
            <a:chOff x="-12700" y="0"/>
            <a:chExt cx="9184132" cy="3309056"/>
          </a:xfrm>
        </p:grpSpPr>
        <p:sp>
          <p:nvSpPr>
            <p:cNvPr id="13" name="Freeform 12"/>
            <p:cNvSpPr/>
            <p:nvPr userDrawn="1"/>
          </p:nvSpPr>
          <p:spPr>
            <a:xfrm>
              <a:off x="-12700" y="0"/>
              <a:ext cx="9169400" cy="2438400"/>
            </a:xfrm>
            <a:custGeom>
              <a:avLst/>
              <a:gdLst>
                <a:gd name="connsiteX0" fmla="*/ 12700 w 9169400"/>
                <a:gd name="connsiteY0" fmla="*/ 0 h 952500"/>
                <a:gd name="connsiteX1" fmla="*/ 9156700 w 9169400"/>
                <a:gd name="connsiteY1" fmla="*/ 0 h 952500"/>
                <a:gd name="connsiteX2" fmla="*/ 9169400 w 9169400"/>
                <a:gd name="connsiteY2" fmla="*/ 952500 h 952500"/>
                <a:gd name="connsiteX3" fmla="*/ 0 w 9169400"/>
                <a:gd name="connsiteY3" fmla="*/ 952500 h 952500"/>
                <a:gd name="connsiteX4" fmla="*/ 12700 w 9169400"/>
                <a:gd name="connsiteY4" fmla="*/ 0 h 952500"/>
                <a:gd name="connsiteX0" fmla="*/ 12700 w 9169400"/>
                <a:gd name="connsiteY0" fmla="*/ 0 h 952500"/>
                <a:gd name="connsiteX1" fmla="*/ 9156700 w 9169400"/>
                <a:gd name="connsiteY1" fmla="*/ 0 h 952500"/>
                <a:gd name="connsiteX2" fmla="*/ 9169400 w 9169400"/>
                <a:gd name="connsiteY2" fmla="*/ 952500 h 952500"/>
                <a:gd name="connsiteX3" fmla="*/ 0 w 9169400"/>
                <a:gd name="connsiteY3" fmla="*/ 952500 h 952500"/>
                <a:gd name="connsiteX4" fmla="*/ 12700 w 9169400"/>
                <a:gd name="connsiteY4" fmla="*/ 0 h 952500"/>
                <a:gd name="connsiteX0" fmla="*/ 12700 w 9169400"/>
                <a:gd name="connsiteY0" fmla="*/ 0 h 952500"/>
                <a:gd name="connsiteX1" fmla="*/ 9156700 w 9169400"/>
                <a:gd name="connsiteY1" fmla="*/ 0 h 952500"/>
                <a:gd name="connsiteX2" fmla="*/ 9169400 w 9169400"/>
                <a:gd name="connsiteY2" fmla="*/ 892969 h 952500"/>
                <a:gd name="connsiteX3" fmla="*/ 0 w 9169400"/>
                <a:gd name="connsiteY3" fmla="*/ 952500 h 952500"/>
                <a:gd name="connsiteX4" fmla="*/ 12700 w 9169400"/>
                <a:gd name="connsiteY4" fmla="*/ 0 h 952500"/>
                <a:gd name="connsiteX0" fmla="*/ 12700 w 9169400"/>
                <a:gd name="connsiteY0" fmla="*/ 0 h 952500"/>
                <a:gd name="connsiteX1" fmla="*/ 9156700 w 9169400"/>
                <a:gd name="connsiteY1" fmla="*/ 0 h 952500"/>
                <a:gd name="connsiteX2" fmla="*/ 9169400 w 9169400"/>
                <a:gd name="connsiteY2" fmla="*/ 892969 h 952500"/>
                <a:gd name="connsiteX3" fmla="*/ 0 w 9169400"/>
                <a:gd name="connsiteY3" fmla="*/ 952500 h 952500"/>
                <a:gd name="connsiteX4" fmla="*/ 12700 w 9169400"/>
                <a:gd name="connsiteY4" fmla="*/ 0 h 952500"/>
                <a:gd name="connsiteX0" fmla="*/ 12700 w 9169400"/>
                <a:gd name="connsiteY0" fmla="*/ 0 h 952500"/>
                <a:gd name="connsiteX1" fmla="*/ 9156700 w 9169400"/>
                <a:gd name="connsiteY1" fmla="*/ 0 h 952500"/>
                <a:gd name="connsiteX2" fmla="*/ 9169400 w 9169400"/>
                <a:gd name="connsiteY2" fmla="*/ 892969 h 952500"/>
                <a:gd name="connsiteX3" fmla="*/ 0 w 9169400"/>
                <a:gd name="connsiteY3" fmla="*/ 952500 h 952500"/>
                <a:gd name="connsiteX4" fmla="*/ 12700 w 9169400"/>
                <a:gd name="connsiteY4" fmla="*/ 0 h 952500"/>
                <a:gd name="connsiteX0" fmla="*/ 12700 w 9169400"/>
                <a:gd name="connsiteY0" fmla="*/ 0 h 952500"/>
                <a:gd name="connsiteX1" fmla="*/ 9156700 w 9169400"/>
                <a:gd name="connsiteY1" fmla="*/ 0 h 952500"/>
                <a:gd name="connsiteX2" fmla="*/ 9169400 w 9169400"/>
                <a:gd name="connsiteY2" fmla="*/ 892969 h 952500"/>
                <a:gd name="connsiteX3" fmla="*/ 0 w 9169400"/>
                <a:gd name="connsiteY3" fmla="*/ 952500 h 952500"/>
                <a:gd name="connsiteX4" fmla="*/ 12700 w 9169400"/>
                <a:gd name="connsiteY4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9400" h="952500">
                  <a:moveTo>
                    <a:pt x="12700" y="0"/>
                  </a:moveTo>
                  <a:lnTo>
                    <a:pt x="9156700" y="0"/>
                  </a:lnTo>
                  <a:lnTo>
                    <a:pt x="9169400" y="892969"/>
                  </a:lnTo>
                  <a:cubicBezTo>
                    <a:pt x="7078133" y="620118"/>
                    <a:pt x="2713567" y="997148"/>
                    <a:pt x="0" y="952500"/>
                  </a:cubicBezTo>
                  <a:lnTo>
                    <a:pt x="127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Freeform 9"/>
            <p:cNvSpPr/>
            <p:nvPr userDrawn="1"/>
          </p:nvSpPr>
          <p:spPr>
            <a:xfrm>
              <a:off x="0" y="2209800"/>
              <a:ext cx="9144000" cy="1099256"/>
            </a:xfrm>
            <a:custGeom>
              <a:avLst/>
              <a:gdLst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426915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58517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58517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479669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198314 h 532422"/>
                <a:gd name="connsiteX1" fmla="*/ 0 w 546100"/>
                <a:gd name="connsiteY1" fmla="*/ 532422 h 532422"/>
                <a:gd name="connsiteX2" fmla="*/ 304906 w 546100"/>
                <a:gd name="connsiteY2" fmla="*/ 70338 h 532422"/>
                <a:gd name="connsiteX3" fmla="*/ 546100 w 546100"/>
                <a:gd name="connsiteY3" fmla="*/ 374161 h 532422"/>
                <a:gd name="connsiteX4" fmla="*/ 546100 w 546100"/>
                <a:gd name="connsiteY4" fmla="*/ 0 h 532422"/>
                <a:gd name="connsiteX5" fmla="*/ 0 w 546100"/>
                <a:gd name="connsiteY5" fmla="*/ 198314 h 532422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479669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6100" h="637930">
                  <a:moveTo>
                    <a:pt x="0" y="303822"/>
                  </a:moveTo>
                  <a:lnTo>
                    <a:pt x="0" y="637930"/>
                  </a:lnTo>
                  <a:cubicBezTo>
                    <a:pt x="123631" y="651771"/>
                    <a:pt x="167623" y="334108"/>
                    <a:pt x="304906" y="175846"/>
                  </a:cubicBezTo>
                  <a:cubicBezTo>
                    <a:pt x="463427" y="-52754"/>
                    <a:pt x="520312" y="482600"/>
                    <a:pt x="546100" y="479669"/>
                  </a:cubicBezTo>
                  <a:lnTo>
                    <a:pt x="546100" y="0"/>
                  </a:lnTo>
                  <a:cubicBezTo>
                    <a:pt x="336762" y="-439615"/>
                    <a:pt x="139559" y="664307"/>
                    <a:pt x="0" y="30382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  <a:alpha val="60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  <a:alpha val="24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Freeform 8"/>
            <p:cNvSpPr/>
            <p:nvPr userDrawn="1"/>
          </p:nvSpPr>
          <p:spPr>
            <a:xfrm>
              <a:off x="0" y="2108201"/>
              <a:ext cx="9144000" cy="921455"/>
            </a:xfrm>
            <a:custGeom>
              <a:avLst/>
              <a:gdLst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426915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58517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58517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6100" h="637930">
                  <a:moveTo>
                    <a:pt x="0" y="303822"/>
                  </a:moveTo>
                  <a:lnTo>
                    <a:pt x="0" y="637930"/>
                  </a:lnTo>
                  <a:cubicBezTo>
                    <a:pt x="123631" y="651771"/>
                    <a:pt x="167623" y="334108"/>
                    <a:pt x="304906" y="175846"/>
                  </a:cubicBezTo>
                  <a:cubicBezTo>
                    <a:pt x="463427" y="-52754"/>
                    <a:pt x="520312" y="166077"/>
                    <a:pt x="546100" y="163146"/>
                  </a:cubicBezTo>
                  <a:lnTo>
                    <a:pt x="546100" y="0"/>
                  </a:lnTo>
                  <a:cubicBezTo>
                    <a:pt x="336762" y="-439615"/>
                    <a:pt x="139559" y="664307"/>
                    <a:pt x="0" y="30382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Freeform 7"/>
            <p:cNvSpPr/>
            <p:nvPr userDrawn="1"/>
          </p:nvSpPr>
          <p:spPr>
            <a:xfrm>
              <a:off x="0" y="2044700"/>
              <a:ext cx="9171432" cy="540455"/>
            </a:xfrm>
            <a:custGeom>
              <a:avLst/>
              <a:gdLst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6100" h="374161">
                  <a:moveTo>
                    <a:pt x="0" y="145561"/>
                  </a:moveTo>
                  <a:lnTo>
                    <a:pt x="0" y="374161"/>
                  </a:lnTo>
                  <a:cubicBezTo>
                    <a:pt x="122114" y="599017"/>
                    <a:pt x="204030" y="175847"/>
                    <a:pt x="341313" y="17585"/>
                  </a:cubicBezTo>
                  <a:cubicBezTo>
                    <a:pt x="480114" y="-87923"/>
                    <a:pt x="520312" y="60569"/>
                    <a:pt x="546100" y="57638"/>
                  </a:cubicBezTo>
                  <a:lnTo>
                    <a:pt x="546100" y="0"/>
                  </a:lnTo>
                  <a:cubicBezTo>
                    <a:pt x="372410" y="-378069"/>
                    <a:pt x="139559" y="506046"/>
                    <a:pt x="0" y="1455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8077200" cy="1371600"/>
          </a:xfrm>
        </p:spPr>
        <p:txBody>
          <a:bodyPr/>
          <a:lstStyle>
            <a:lvl1pPr>
              <a:defRPr b="1"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219200"/>
            <a:ext cx="6400800" cy="8382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15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07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251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973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4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06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usiness lady.png"/>
          <p:cNvPicPr>
            <a:picLocks noChangeAspect="1"/>
          </p:cNvPicPr>
          <p:nvPr/>
        </p:nvPicPr>
        <p:blipFill>
          <a:blip r:embed="rId2" cstate="print"/>
          <a:srcRect l="1667" b="3657"/>
          <a:stretch>
            <a:fillRect/>
          </a:stretch>
        </p:blipFill>
        <p:spPr>
          <a:xfrm>
            <a:off x="0" y="685800"/>
            <a:ext cx="8991600" cy="617220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-12700" y="-12700"/>
            <a:ext cx="9156700" cy="1689100"/>
          </a:xfrm>
          <a:custGeom>
            <a:avLst/>
            <a:gdLst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" h="114300">
                <a:moveTo>
                  <a:pt x="0" y="0"/>
                </a:moveTo>
                <a:lnTo>
                  <a:pt x="889000" y="0"/>
                </a:lnTo>
                <a:lnTo>
                  <a:pt x="889000" y="114300"/>
                </a:lnTo>
                <a:cubicBezTo>
                  <a:pt x="592667" y="114300"/>
                  <a:pt x="256876" y="57580"/>
                  <a:pt x="0" y="8336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 flipH="1">
            <a:off x="0" y="1219200"/>
            <a:ext cx="9171432" cy="457200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100" h="374161">
                <a:moveTo>
                  <a:pt x="0" y="145561"/>
                </a:moveTo>
                <a:lnTo>
                  <a:pt x="0" y="374161"/>
                </a:lnTo>
                <a:cubicBezTo>
                  <a:pt x="122114" y="599017"/>
                  <a:pt x="204030" y="175847"/>
                  <a:pt x="341313" y="17585"/>
                </a:cubicBezTo>
                <a:cubicBezTo>
                  <a:pt x="480114" y="-87923"/>
                  <a:pt x="520312" y="60569"/>
                  <a:pt x="546100" y="57638"/>
                </a:cubicBezTo>
                <a:lnTo>
                  <a:pt x="546100" y="0"/>
                </a:lnTo>
                <a:cubicBezTo>
                  <a:pt x="372410" y="-378069"/>
                  <a:pt x="139559" y="506046"/>
                  <a:pt x="0" y="1455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0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0" y="1237344"/>
            <a:ext cx="9144000" cy="692856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426915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177406 h 511514"/>
              <a:gd name="connsiteX1" fmla="*/ 0 w 546100"/>
              <a:gd name="connsiteY1" fmla="*/ 511514 h 511514"/>
              <a:gd name="connsiteX2" fmla="*/ 304906 w 546100"/>
              <a:gd name="connsiteY2" fmla="*/ 49430 h 511514"/>
              <a:gd name="connsiteX3" fmla="*/ 546100 w 546100"/>
              <a:gd name="connsiteY3" fmla="*/ 36730 h 511514"/>
              <a:gd name="connsiteX4" fmla="*/ 546100 w 546100"/>
              <a:gd name="connsiteY4" fmla="*/ 0 h 511514"/>
              <a:gd name="connsiteX5" fmla="*/ 0 w 546100"/>
              <a:gd name="connsiteY5" fmla="*/ 177406 h 511514"/>
              <a:gd name="connsiteX0" fmla="*/ 0 w 546100"/>
              <a:gd name="connsiteY0" fmla="*/ 177406 h 1875164"/>
              <a:gd name="connsiteX1" fmla="*/ 0 w 546100"/>
              <a:gd name="connsiteY1" fmla="*/ 511514 h 1875164"/>
              <a:gd name="connsiteX2" fmla="*/ 304906 w 546100"/>
              <a:gd name="connsiteY2" fmla="*/ 49430 h 1875164"/>
              <a:gd name="connsiteX3" fmla="*/ 546100 w 546100"/>
              <a:gd name="connsiteY3" fmla="*/ 36730 h 1875164"/>
              <a:gd name="connsiteX4" fmla="*/ 546100 w 546100"/>
              <a:gd name="connsiteY4" fmla="*/ 0 h 1875164"/>
              <a:gd name="connsiteX5" fmla="*/ 295804 w 546100"/>
              <a:gd name="connsiteY5" fmla="*/ 1875164 h 1875164"/>
              <a:gd name="connsiteX6" fmla="*/ 0 w 546100"/>
              <a:gd name="connsiteY6" fmla="*/ 177406 h 1875164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278165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595793">
                <a:moveTo>
                  <a:pt x="0" y="261685"/>
                </a:moveTo>
                <a:lnTo>
                  <a:pt x="0" y="595793"/>
                </a:lnTo>
                <a:cubicBezTo>
                  <a:pt x="123631" y="609634"/>
                  <a:pt x="167623" y="291971"/>
                  <a:pt x="304906" y="133709"/>
                </a:cubicBezTo>
                <a:cubicBezTo>
                  <a:pt x="463427" y="-94891"/>
                  <a:pt x="520312" y="238959"/>
                  <a:pt x="546100" y="236028"/>
                </a:cubicBezTo>
                <a:cubicBezTo>
                  <a:pt x="546100" y="223785"/>
                  <a:pt x="546858" y="179937"/>
                  <a:pt x="546100" y="72882"/>
                </a:cubicBezTo>
                <a:cubicBezTo>
                  <a:pt x="521070" y="6688"/>
                  <a:pt x="420194" y="-155983"/>
                  <a:pt x="332211" y="0"/>
                </a:cubicBezTo>
                <a:cubicBezTo>
                  <a:pt x="241194" y="50637"/>
                  <a:pt x="84949" y="531100"/>
                  <a:pt x="0" y="26168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21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flipH="1">
            <a:off x="0" y="1331475"/>
            <a:ext cx="9144000" cy="789425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426915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177406 h 511514"/>
              <a:gd name="connsiteX1" fmla="*/ 0 w 546100"/>
              <a:gd name="connsiteY1" fmla="*/ 511514 h 511514"/>
              <a:gd name="connsiteX2" fmla="*/ 304906 w 546100"/>
              <a:gd name="connsiteY2" fmla="*/ 49430 h 511514"/>
              <a:gd name="connsiteX3" fmla="*/ 546100 w 546100"/>
              <a:gd name="connsiteY3" fmla="*/ 36730 h 511514"/>
              <a:gd name="connsiteX4" fmla="*/ 546100 w 546100"/>
              <a:gd name="connsiteY4" fmla="*/ 0 h 511514"/>
              <a:gd name="connsiteX5" fmla="*/ 0 w 546100"/>
              <a:gd name="connsiteY5" fmla="*/ 177406 h 511514"/>
              <a:gd name="connsiteX0" fmla="*/ 0 w 546100"/>
              <a:gd name="connsiteY0" fmla="*/ 177406 h 1875164"/>
              <a:gd name="connsiteX1" fmla="*/ 0 w 546100"/>
              <a:gd name="connsiteY1" fmla="*/ 511514 h 1875164"/>
              <a:gd name="connsiteX2" fmla="*/ 304906 w 546100"/>
              <a:gd name="connsiteY2" fmla="*/ 49430 h 1875164"/>
              <a:gd name="connsiteX3" fmla="*/ 546100 w 546100"/>
              <a:gd name="connsiteY3" fmla="*/ 36730 h 1875164"/>
              <a:gd name="connsiteX4" fmla="*/ 546100 w 546100"/>
              <a:gd name="connsiteY4" fmla="*/ 0 h 1875164"/>
              <a:gd name="connsiteX5" fmla="*/ 295804 w 546100"/>
              <a:gd name="connsiteY5" fmla="*/ 1875164 h 1875164"/>
              <a:gd name="connsiteX6" fmla="*/ 0 w 546100"/>
              <a:gd name="connsiteY6" fmla="*/ 177406 h 1875164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278165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595793">
                <a:moveTo>
                  <a:pt x="0" y="261685"/>
                </a:moveTo>
                <a:lnTo>
                  <a:pt x="0" y="595793"/>
                </a:lnTo>
                <a:cubicBezTo>
                  <a:pt x="123631" y="609634"/>
                  <a:pt x="167623" y="291971"/>
                  <a:pt x="304906" y="133709"/>
                </a:cubicBezTo>
                <a:cubicBezTo>
                  <a:pt x="463427" y="-94891"/>
                  <a:pt x="520312" y="238959"/>
                  <a:pt x="546100" y="236028"/>
                </a:cubicBezTo>
                <a:cubicBezTo>
                  <a:pt x="546100" y="223785"/>
                  <a:pt x="546858" y="179937"/>
                  <a:pt x="546100" y="72882"/>
                </a:cubicBezTo>
                <a:cubicBezTo>
                  <a:pt x="521070" y="6688"/>
                  <a:pt x="420194" y="-155983"/>
                  <a:pt x="332211" y="0"/>
                </a:cubicBezTo>
                <a:cubicBezTo>
                  <a:pt x="241194" y="50637"/>
                  <a:pt x="84949" y="531100"/>
                  <a:pt x="0" y="261685"/>
                </a:cubicBezTo>
                <a:close/>
              </a:path>
            </a:pathLst>
          </a:custGeom>
          <a:gradFill>
            <a:gsLst>
              <a:gs pos="77000">
                <a:schemeClr val="accent1">
                  <a:lumMod val="60000"/>
                  <a:lumOff val="40000"/>
                  <a:alpha val="12000"/>
                </a:schemeClr>
              </a:gs>
              <a:gs pos="50000">
                <a:schemeClr val="accent1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49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-12700" y="-12700"/>
            <a:ext cx="9156700" cy="1689100"/>
          </a:xfrm>
          <a:custGeom>
            <a:avLst/>
            <a:gdLst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" h="114300">
                <a:moveTo>
                  <a:pt x="0" y="0"/>
                </a:moveTo>
                <a:lnTo>
                  <a:pt x="889000" y="0"/>
                </a:lnTo>
                <a:lnTo>
                  <a:pt x="889000" y="114300"/>
                </a:lnTo>
                <a:cubicBezTo>
                  <a:pt x="592667" y="114300"/>
                  <a:pt x="256876" y="57580"/>
                  <a:pt x="0" y="8336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 flipH="1">
            <a:off x="0" y="1219200"/>
            <a:ext cx="9171432" cy="457200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100" h="374161">
                <a:moveTo>
                  <a:pt x="0" y="145561"/>
                </a:moveTo>
                <a:lnTo>
                  <a:pt x="0" y="374161"/>
                </a:lnTo>
                <a:cubicBezTo>
                  <a:pt x="122114" y="599017"/>
                  <a:pt x="204030" y="175847"/>
                  <a:pt x="341313" y="17585"/>
                </a:cubicBezTo>
                <a:cubicBezTo>
                  <a:pt x="480114" y="-87923"/>
                  <a:pt x="520312" y="60569"/>
                  <a:pt x="546100" y="57638"/>
                </a:cubicBezTo>
                <a:lnTo>
                  <a:pt x="546100" y="0"/>
                </a:lnTo>
                <a:cubicBezTo>
                  <a:pt x="372410" y="-378069"/>
                  <a:pt x="139559" y="506046"/>
                  <a:pt x="0" y="1455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0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0" y="1237344"/>
            <a:ext cx="9144000" cy="692856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426915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177406 h 511514"/>
              <a:gd name="connsiteX1" fmla="*/ 0 w 546100"/>
              <a:gd name="connsiteY1" fmla="*/ 511514 h 511514"/>
              <a:gd name="connsiteX2" fmla="*/ 304906 w 546100"/>
              <a:gd name="connsiteY2" fmla="*/ 49430 h 511514"/>
              <a:gd name="connsiteX3" fmla="*/ 546100 w 546100"/>
              <a:gd name="connsiteY3" fmla="*/ 36730 h 511514"/>
              <a:gd name="connsiteX4" fmla="*/ 546100 w 546100"/>
              <a:gd name="connsiteY4" fmla="*/ 0 h 511514"/>
              <a:gd name="connsiteX5" fmla="*/ 0 w 546100"/>
              <a:gd name="connsiteY5" fmla="*/ 177406 h 511514"/>
              <a:gd name="connsiteX0" fmla="*/ 0 w 546100"/>
              <a:gd name="connsiteY0" fmla="*/ 177406 h 1875164"/>
              <a:gd name="connsiteX1" fmla="*/ 0 w 546100"/>
              <a:gd name="connsiteY1" fmla="*/ 511514 h 1875164"/>
              <a:gd name="connsiteX2" fmla="*/ 304906 w 546100"/>
              <a:gd name="connsiteY2" fmla="*/ 49430 h 1875164"/>
              <a:gd name="connsiteX3" fmla="*/ 546100 w 546100"/>
              <a:gd name="connsiteY3" fmla="*/ 36730 h 1875164"/>
              <a:gd name="connsiteX4" fmla="*/ 546100 w 546100"/>
              <a:gd name="connsiteY4" fmla="*/ 0 h 1875164"/>
              <a:gd name="connsiteX5" fmla="*/ 295804 w 546100"/>
              <a:gd name="connsiteY5" fmla="*/ 1875164 h 1875164"/>
              <a:gd name="connsiteX6" fmla="*/ 0 w 546100"/>
              <a:gd name="connsiteY6" fmla="*/ 177406 h 1875164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278165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595793">
                <a:moveTo>
                  <a:pt x="0" y="261685"/>
                </a:moveTo>
                <a:lnTo>
                  <a:pt x="0" y="595793"/>
                </a:lnTo>
                <a:cubicBezTo>
                  <a:pt x="123631" y="609634"/>
                  <a:pt x="167623" y="291971"/>
                  <a:pt x="304906" y="133709"/>
                </a:cubicBezTo>
                <a:cubicBezTo>
                  <a:pt x="463427" y="-94891"/>
                  <a:pt x="520312" y="238959"/>
                  <a:pt x="546100" y="236028"/>
                </a:cubicBezTo>
                <a:cubicBezTo>
                  <a:pt x="546100" y="223785"/>
                  <a:pt x="546858" y="179937"/>
                  <a:pt x="546100" y="72882"/>
                </a:cubicBezTo>
                <a:cubicBezTo>
                  <a:pt x="521070" y="6688"/>
                  <a:pt x="420194" y="-155983"/>
                  <a:pt x="332211" y="0"/>
                </a:cubicBezTo>
                <a:cubicBezTo>
                  <a:pt x="241194" y="50637"/>
                  <a:pt x="84949" y="531100"/>
                  <a:pt x="0" y="26168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21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flipH="1">
            <a:off x="0" y="1331475"/>
            <a:ext cx="9144000" cy="789425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426915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177406 h 511514"/>
              <a:gd name="connsiteX1" fmla="*/ 0 w 546100"/>
              <a:gd name="connsiteY1" fmla="*/ 511514 h 511514"/>
              <a:gd name="connsiteX2" fmla="*/ 304906 w 546100"/>
              <a:gd name="connsiteY2" fmla="*/ 49430 h 511514"/>
              <a:gd name="connsiteX3" fmla="*/ 546100 w 546100"/>
              <a:gd name="connsiteY3" fmla="*/ 36730 h 511514"/>
              <a:gd name="connsiteX4" fmla="*/ 546100 w 546100"/>
              <a:gd name="connsiteY4" fmla="*/ 0 h 511514"/>
              <a:gd name="connsiteX5" fmla="*/ 0 w 546100"/>
              <a:gd name="connsiteY5" fmla="*/ 177406 h 511514"/>
              <a:gd name="connsiteX0" fmla="*/ 0 w 546100"/>
              <a:gd name="connsiteY0" fmla="*/ 177406 h 1875164"/>
              <a:gd name="connsiteX1" fmla="*/ 0 w 546100"/>
              <a:gd name="connsiteY1" fmla="*/ 511514 h 1875164"/>
              <a:gd name="connsiteX2" fmla="*/ 304906 w 546100"/>
              <a:gd name="connsiteY2" fmla="*/ 49430 h 1875164"/>
              <a:gd name="connsiteX3" fmla="*/ 546100 w 546100"/>
              <a:gd name="connsiteY3" fmla="*/ 36730 h 1875164"/>
              <a:gd name="connsiteX4" fmla="*/ 546100 w 546100"/>
              <a:gd name="connsiteY4" fmla="*/ 0 h 1875164"/>
              <a:gd name="connsiteX5" fmla="*/ 295804 w 546100"/>
              <a:gd name="connsiteY5" fmla="*/ 1875164 h 1875164"/>
              <a:gd name="connsiteX6" fmla="*/ 0 w 546100"/>
              <a:gd name="connsiteY6" fmla="*/ 177406 h 1875164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278165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595793">
                <a:moveTo>
                  <a:pt x="0" y="261685"/>
                </a:moveTo>
                <a:lnTo>
                  <a:pt x="0" y="595793"/>
                </a:lnTo>
                <a:cubicBezTo>
                  <a:pt x="123631" y="609634"/>
                  <a:pt x="167623" y="291971"/>
                  <a:pt x="304906" y="133709"/>
                </a:cubicBezTo>
                <a:cubicBezTo>
                  <a:pt x="463427" y="-94891"/>
                  <a:pt x="520312" y="238959"/>
                  <a:pt x="546100" y="236028"/>
                </a:cubicBezTo>
                <a:cubicBezTo>
                  <a:pt x="546100" y="223785"/>
                  <a:pt x="546858" y="179937"/>
                  <a:pt x="546100" y="72882"/>
                </a:cubicBezTo>
                <a:cubicBezTo>
                  <a:pt x="521070" y="6688"/>
                  <a:pt x="420194" y="-155983"/>
                  <a:pt x="332211" y="0"/>
                </a:cubicBezTo>
                <a:cubicBezTo>
                  <a:pt x="241194" y="50637"/>
                  <a:pt x="84949" y="531100"/>
                  <a:pt x="0" y="261685"/>
                </a:cubicBezTo>
                <a:close/>
              </a:path>
            </a:pathLst>
          </a:custGeom>
          <a:gradFill>
            <a:gsLst>
              <a:gs pos="77000">
                <a:schemeClr val="accent1">
                  <a:lumMod val="60000"/>
                  <a:lumOff val="40000"/>
                  <a:alpha val="12000"/>
                </a:schemeClr>
              </a:gs>
              <a:gs pos="50000">
                <a:schemeClr val="accent1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7" name="Picture 16" descr="Business lady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793974"/>
            <a:ext cx="1600200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02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/>
          <a:srcRect l="70010" t="5494" r="13693" b="2054"/>
          <a:stretch>
            <a:fillRect/>
          </a:stretch>
        </p:blipFill>
        <p:spPr bwMode="auto">
          <a:xfrm flipH="1">
            <a:off x="-1" y="0"/>
            <a:ext cx="199335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Freeform 17"/>
          <p:cNvSpPr/>
          <p:nvPr/>
        </p:nvSpPr>
        <p:spPr>
          <a:xfrm rot="5400000">
            <a:off x="-1180192" y="2584450"/>
            <a:ext cx="6858000" cy="1689100"/>
          </a:xfrm>
          <a:custGeom>
            <a:avLst/>
            <a:gdLst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" h="114300">
                <a:moveTo>
                  <a:pt x="0" y="0"/>
                </a:moveTo>
                <a:lnTo>
                  <a:pt x="889000" y="0"/>
                </a:lnTo>
                <a:lnTo>
                  <a:pt x="889000" y="114300"/>
                </a:lnTo>
                <a:cubicBezTo>
                  <a:pt x="592667" y="114300"/>
                  <a:pt x="256876" y="57580"/>
                  <a:pt x="0" y="8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rot="16200000" flipH="1" flipV="1">
            <a:off x="-1987552" y="2978149"/>
            <a:ext cx="6858003" cy="901701"/>
            <a:chOff x="-2" y="1219200"/>
            <a:chExt cx="9171436" cy="901701"/>
          </a:xfrm>
        </p:grpSpPr>
        <p:sp>
          <p:nvSpPr>
            <p:cNvPr id="8" name="Freeform 7"/>
            <p:cNvSpPr/>
            <p:nvPr userDrawn="1"/>
          </p:nvSpPr>
          <p:spPr>
            <a:xfrm flipH="1">
              <a:off x="-1" y="1219200"/>
              <a:ext cx="9171434" cy="457200"/>
            </a:xfrm>
            <a:custGeom>
              <a:avLst/>
              <a:gdLst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6100" h="374161">
                  <a:moveTo>
                    <a:pt x="0" y="145561"/>
                  </a:moveTo>
                  <a:lnTo>
                    <a:pt x="0" y="374161"/>
                  </a:lnTo>
                  <a:cubicBezTo>
                    <a:pt x="122114" y="599017"/>
                    <a:pt x="204030" y="175847"/>
                    <a:pt x="341313" y="17585"/>
                  </a:cubicBezTo>
                  <a:cubicBezTo>
                    <a:pt x="480114" y="-87923"/>
                    <a:pt x="520312" y="60569"/>
                    <a:pt x="546100" y="57638"/>
                  </a:cubicBezTo>
                  <a:lnTo>
                    <a:pt x="546100" y="0"/>
                  </a:lnTo>
                  <a:cubicBezTo>
                    <a:pt x="372410" y="-378069"/>
                    <a:pt x="139559" y="506046"/>
                    <a:pt x="0" y="14556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alpha val="50000"/>
                  </a:schemeClr>
                </a:gs>
                <a:gs pos="50000">
                  <a:schemeClr val="accent1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Freeform 9"/>
            <p:cNvSpPr/>
            <p:nvPr userDrawn="1"/>
          </p:nvSpPr>
          <p:spPr>
            <a:xfrm flipH="1">
              <a:off x="-1" y="1237343"/>
              <a:ext cx="9171435" cy="692856"/>
            </a:xfrm>
            <a:custGeom>
              <a:avLst/>
              <a:gdLst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426915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58517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58517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177406 h 511514"/>
                <a:gd name="connsiteX1" fmla="*/ 0 w 546100"/>
                <a:gd name="connsiteY1" fmla="*/ 511514 h 511514"/>
                <a:gd name="connsiteX2" fmla="*/ 304906 w 546100"/>
                <a:gd name="connsiteY2" fmla="*/ 49430 h 511514"/>
                <a:gd name="connsiteX3" fmla="*/ 546100 w 546100"/>
                <a:gd name="connsiteY3" fmla="*/ 36730 h 511514"/>
                <a:gd name="connsiteX4" fmla="*/ 546100 w 546100"/>
                <a:gd name="connsiteY4" fmla="*/ 0 h 511514"/>
                <a:gd name="connsiteX5" fmla="*/ 0 w 546100"/>
                <a:gd name="connsiteY5" fmla="*/ 177406 h 511514"/>
                <a:gd name="connsiteX0" fmla="*/ 0 w 546100"/>
                <a:gd name="connsiteY0" fmla="*/ 177406 h 1875164"/>
                <a:gd name="connsiteX1" fmla="*/ 0 w 546100"/>
                <a:gd name="connsiteY1" fmla="*/ 511514 h 1875164"/>
                <a:gd name="connsiteX2" fmla="*/ 304906 w 546100"/>
                <a:gd name="connsiteY2" fmla="*/ 49430 h 1875164"/>
                <a:gd name="connsiteX3" fmla="*/ 546100 w 546100"/>
                <a:gd name="connsiteY3" fmla="*/ 36730 h 1875164"/>
                <a:gd name="connsiteX4" fmla="*/ 546100 w 546100"/>
                <a:gd name="connsiteY4" fmla="*/ 0 h 1875164"/>
                <a:gd name="connsiteX5" fmla="*/ 295804 w 546100"/>
                <a:gd name="connsiteY5" fmla="*/ 1875164 h 1875164"/>
                <a:gd name="connsiteX6" fmla="*/ 0 w 546100"/>
                <a:gd name="connsiteY6" fmla="*/ 177406 h 1875164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121009 h 595793"/>
                <a:gd name="connsiteX4" fmla="*/ 546100 w 546100"/>
                <a:gd name="connsiteY4" fmla="*/ 84279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121009 h 595793"/>
                <a:gd name="connsiteX4" fmla="*/ 546100 w 546100"/>
                <a:gd name="connsiteY4" fmla="*/ 84279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278165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236028 h 595793"/>
                <a:gd name="connsiteX4" fmla="*/ 546100 w 546100"/>
                <a:gd name="connsiteY4" fmla="*/ 72882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236028 h 595793"/>
                <a:gd name="connsiteX4" fmla="*/ 546100 w 546100"/>
                <a:gd name="connsiteY4" fmla="*/ 72882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236028 h 595793"/>
                <a:gd name="connsiteX4" fmla="*/ 546100 w 546100"/>
                <a:gd name="connsiteY4" fmla="*/ 72882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100" h="595793">
                  <a:moveTo>
                    <a:pt x="0" y="261685"/>
                  </a:moveTo>
                  <a:lnTo>
                    <a:pt x="0" y="595793"/>
                  </a:lnTo>
                  <a:cubicBezTo>
                    <a:pt x="123631" y="609634"/>
                    <a:pt x="167623" y="291971"/>
                    <a:pt x="304906" y="133709"/>
                  </a:cubicBezTo>
                  <a:cubicBezTo>
                    <a:pt x="463427" y="-94891"/>
                    <a:pt x="520312" y="238959"/>
                    <a:pt x="546100" y="236028"/>
                  </a:cubicBezTo>
                  <a:cubicBezTo>
                    <a:pt x="546100" y="223785"/>
                    <a:pt x="546858" y="179937"/>
                    <a:pt x="546100" y="72882"/>
                  </a:cubicBezTo>
                  <a:cubicBezTo>
                    <a:pt x="521070" y="6688"/>
                    <a:pt x="420194" y="-155983"/>
                    <a:pt x="332211" y="0"/>
                  </a:cubicBezTo>
                  <a:cubicBezTo>
                    <a:pt x="241194" y="50637"/>
                    <a:pt x="84949" y="531100"/>
                    <a:pt x="0" y="261685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  <a:alpha val="21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Freeform 10"/>
            <p:cNvSpPr/>
            <p:nvPr userDrawn="1"/>
          </p:nvSpPr>
          <p:spPr>
            <a:xfrm flipH="1">
              <a:off x="-2" y="1331476"/>
              <a:ext cx="9171436" cy="789425"/>
            </a:xfrm>
            <a:custGeom>
              <a:avLst/>
              <a:gdLst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0 h 228600"/>
                <a:gd name="connsiteX1" fmla="*/ 0 w 546100"/>
                <a:gd name="connsiteY1" fmla="*/ 228600 h 228600"/>
                <a:gd name="connsiteX2" fmla="*/ 546100 w 546100"/>
                <a:gd name="connsiteY2" fmla="*/ 228600 h 228600"/>
                <a:gd name="connsiteX3" fmla="*/ 546100 w 546100"/>
                <a:gd name="connsiteY3" fmla="*/ 12700 h 228600"/>
                <a:gd name="connsiteX4" fmla="*/ 0 w 546100"/>
                <a:gd name="connsiteY4" fmla="*/ 0 h 228600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374161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546100 w 546100"/>
                <a:gd name="connsiteY2" fmla="*/ 57638 h 374161"/>
                <a:gd name="connsiteX3" fmla="*/ 546100 w 546100"/>
                <a:gd name="connsiteY3" fmla="*/ 0 h 374161"/>
                <a:gd name="connsiteX4" fmla="*/ 0 w 546100"/>
                <a:gd name="connsiteY4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91372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374161"/>
                <a:gd name="connsiteX1" fmla="*/ 0 w 546100"/>
                <a:gd name="connsiteY1" fmla="*/ 374161 h 374161"/>
                <a:gd name="connsiteX2" fmla="*/ 341313 w 546100"/>
                <a:gd name="connsiteY2" fmla="*/ 17585 h 374161"/>
                <a:gd name="connsiteX3" fmla="*/ 546100 w 546100"/>
                <a:gd name="connsiteY3" fmla="*/ 57638 h 374161"/>
                <a:gd name="connsiteX4" fmla="*/ 546100 w 546100"/>
                <a:gd name="connsiteY4" fmla="*/ 0 h 374161"/>
                <a:gd name="connsiteX5" fmla="*/ 0 w 546100"/>
                <a:gd name="connsiteY5" fmla="*/ 145561 h 374161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57638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145561 h 479669"/>
                <a:gd name="connsiteX1" fmla="*/ 0 w 546100"/>
                <a:gd name="connsiteY1" fmla="*/ 479669 h 479669"/>
                <a:gd name="connsiteX2" fmla="*/ 341313 w 546100"/>
                <a:gd name="connsiteY2" fmla="*/ 17585 h 479669"/>
                <a:gd name="connsiteX3" fmla="*/ 546100 w 546100"/>
                <a:gd name="connsiteY3" fmla="*/ 426915 h 479669"/>
                <a:gd name="connsiteX4" fmla="*/ 546100 w 546100"/>
                <a:gd name="connsiteY4" fmla="*/ 0 h 479669"/>
                <a:gd name="connsiteX5" fmla="*/ 0 w 546100"/>
                <a:gd name="connsiteY5" fmla="*/ 145561 h 479669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58517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58517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41313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0 w 546100"/>
                <a:gd name="connsiteY5" fmla="*/ 303822 h 637930"/>
                <a:gd name="connsiteX0" fmla="*/ 0 w 546100"/>
                <a:gd name="connsiteY0" fmla="*/ 177406 h 511514"/>
                <a:gd name="connsiteX1" fmla="*/ 0 w 546100"/>
                <a:gd name="connsiteY1" fmla="*/ 511514 h 511514"/>
                <a:gd name="connsiteX2" fmla="*/ 304906 w 546100"/>
                <a:gd name="connsiteY2" fmla="*/ 49430 h 511514"/>
                <a:gd name="connsiteX3" fmla="*/ 546100 w 546100"/>
                <a:gd name="connsiteY3" fmla="*/ 36730 h 511514"/>
                <a:gd name="connsiteX4" fmla="*/ 546100 w 546100"/>
                <a:gd name="connsiteY4" fmla="*/ 0 h 511514"/>
                <a:gd name="connsiteX5" fmla="*/ 0 w 546100"/>
                <a:gd name="connsiteY5" fmla="*/ 177406 h 511514"/>
                <a:gd name="connsiteX0" fmla="*/ 0 w 546100"/>
                <a:gd name="connsiteY0" fmla="*/ 177406 h 1875164"/>
                <a:gd name="connsiteX1" fmla="*/ 0 w 546100"/>
                <a:gd name="connsiteY1" fmla="*/ 511514 h 1875164"/>
                <a:gd name="connsiteX2" fmla="*/ 304906 w 546100"/>
                <a:gd name="connsiteY2" fmla="*/ 49430 h 1875164"/>
                <a:gd name="connsiteX3" fmla="*/ 546100 w 546100"/>
                <a:gd name="connsiteY3" fmla="*/ 36730 h 1875164"/>
                <a:gd name="connsiteX4" fmla="*/ 546100 w 546100"/>
                <a:gd name="connsiteY4" fmla="*/ 0 h 1875164"/>
                <a:gd name="connsiteX5" fmla="*/ 295804 w 546100"/>
                <a:gd name="connsiteY5" fmla="*/ 1875164 h 1875164"/>
                <a:gd name="connsiteX6" fmla="*/ 0 w 546100"/>
                <a:gd name="connsiteY6" fmla="*/ 177406 h 1875164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121009 h 595793"/>
                <a:gd name="connsiteX4" fmla="*/ 546100 w 546100"/>
                <a:gd name="connsiteY4" fmla="*/ 84279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121009 h 595793"/>
                <a:gd name="connsiteX4" fmla="*/ 546100 w 546100"/>
                <a:gd name="connsiteY4" fmla="*/ 84279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163146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303822 h 637930"/>
                <a:gd name="connsiteX1" fmla="*/ 0 w 546100"/>
                <a:gd name="connsiteY1" fmla="*/ 637930 h 637930"/>
                <a:gd name="connsiteX2" fmla="*/ 304906 w 546100"/>
                <a:gd name="connsiteY2" fmla="*/ 175846 h 637930"/>
                <a:gd name="connsiteX3" fmla="*/ 546100 w 546100"/>
                <a:gd name="connsiteY3" fmla="*/ 278165 h 637930"/>
                <a:gd name="connsiteX4" fmla="*/ 546100 w 546100"/>
                <a:gd name="connsiteY4" fmla="*/ 0 h 637930"/>
                <a:gd name="connsiteX5" fmla="*/ 332211 w 546100"/>
                <a:gd name="connsiteY5" fmla="*/ 42137 h 637930"/>
                <a:gd name="connsiteX6" fmla="*/ 0 w 546100"/>
                <a:gd name="connsiteY6" fmla="*/ 303822 h 637930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236028 h 595793"/>
                <a:gd name="connsiteX4" fmla="*/ 546100 w 546100"/>
                <a:gd name="connsiteY4" fmla="*/ 72882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236028 h 595793"/>
                <a:gd name="connsiteX4" fmla="*/ 546100 w 546100"/>
                <a:gd name="connsiteY4" fmla="*/ 72882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  <a:gd name="connsiteX0" fmla="*/ 0 w 546100"/>
                <a:gd name="connsiteY0" fmla="*/ 261685 h 595793"/>
                <a:gd name="connsiteX1" fmla="*/ 0 w 546100"/>
                <a:gd name="connsiteY1" fmla="*/ 595793 h 595793"/>
                <a:gd name="connsiteX2" fmla="*/ 304906 w 546100"/>
                <a:gd name="connsiteY2" fmla="*/ 133709 h 595793"/>
                <a:gd name="connsiteX3" fmla="*/ 546100 w 546100"/>
                <a:gd name="connsiteY3" fmla="*/ 236028 h 595793"/>
                <a:gd name="connsiteX4" fmla="*/ 546100 w 546100"/>
                <a:gd name="connsiteY4" fmla="*/ 72882 h 595793"/>
                <a:gd name="connsiteX5" fmla="*/ 332211 w 546100"/>
                <a:gd name="connsiteY5" fmla="*/ 0 h 595793"/>
                <a:gd name="connsiteX6" fmla="*/ 0 w 546100"/>
                <a:gd name="connsiteY6" fmla="*/ 261685 h 5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100" h="595793">
                  <a:moveTo>
                    <a:pt x="0" y="261685"/>
                  </a:moveTo>
                  <a:lnTo>
                    <a:pt x="0" y="595793"/>
                  </a:lnTo>
                  <a:cubicBezTo>
                    <a:pt x="123631" y="609634"/>
                    <a:pt x="167623" y="291971"/>
                    <a:pt x="304906" y="133709"/>
                  </a:cubicBezTo>
                  <a:cubicBezTo>
                    <a:pt x="463427" y="-94891"/>
                    <a:pt x="520312" y="238959"/>
                    <a:pt x="546100" y="236028"/>
                  </a:cubicBezTo>
                  <a:cubicBezTo>
                    <a:pt x="546100" y="223785"/>
                    <a:pt x="546858" y="179937"/>
                    <a:pt x="546100" y="72882"/>
                  </a:cubicBezTo>
                  <a:cubicBezTo>
                    <a:pt x="521070" y="6688"/>
                    <a:pt x="420194" y="-155983"/>
                    <a:pt x="332211" y="0"/>
                  </a:cubicBezTo>
                  <a:cubicBezTo>
                    <a:pt x="241194" y="50637"/>
                    <a:pt x="84949" y="531100"/>
                    <a:pt x="0" y="261685"/>
                  </a:cubicBezTo>
                  <a:close/>
                </a:path>
              </a:pathLst>
            </a:custGeom>
            <a:gradFill>
              <a:gsLst>
                <a:gs pos="77000">
                  <a:schemeClr val="accent1">
                    <a:lumMod val="60000"/>
                    <a:lumOff val="40000"/>
                    <a:alpha val="12000"/>
                  </a:schemeClr>
                </a:gs>
                <a:gs pos="50000">
                  <a:schemeClr val="accent1"/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6858000" cy="1143000"/>
          </a:xfrm>
        </p:spPr>
        <p:txBody>
          <a:bodyPr/>
          <a:lstStyle>
            <a:lvl1pPr>
              <a:defRPr b="1">
                <a:solidFill>
                  <a:sysClr val="windowText" lastClr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6934200" cy="4525963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40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-12700" y="-12700"/>
            <a:ext cx="9156700" cy="1689100"/>
          </a:xfrm>
          <a:custGeom>
            <a:avLst/>
            <a:gdLst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" h="114300">
                <a:moveTo>
                  <a:pt x="0" y="0"/>
                </a:moveTo>
                <a:lnTo>
                  <a:pt x="889000" y="0"/>
                </a:lnTo>
                <a:lnTo>
                  <a:pt x="889000" y="114300"/>
                </a:lnTo>
                <a:cubicBezTo>
                  <a:pt x="592667" y="114300"/>
                  <a:pt x="256876" y="57580"/>
                  <a:pt x="0" y="8336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 flipH="1">
            <a:off x="0" y="1219200"/>
            <a:ext cx="9171432" cy="457200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100" h="374161">
                <a:moveTo>
                  <a:pt x="0" y="145561"/>
                </a:moveTo>
                <a:lnTo>
                  <a:pt x="0" y="374161"/>
                </a:lnTo>
                <a:cubicBezTo>
                  <a:pt x="122114" y="599017"/>
                  <a:pt x="204030" y="175847"/>
                  <a:pt x="341313" y="17585"/>
                </a:cubicBezTo>
                <a:cubicBezTo>
                  <a:pt x="480114" y="-87923"/>
                  <a:pt x="520312" y="60569"/>
                  <a:pt x="546100" y="57638"/>
                </a:cubicBezTo>
                <a:lnTo>
                  <a:pt x="546100" y="0"/>
                </a:lnTo>
                <a:cubicBezTo>
                  <a:pt x="372410" y="-378069"/>
                  <a:pt x="139559" y="506046"/>
                  <a:pt x="0" y="1455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0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0" y="1237344"/>
            <a:ext cx="9144000" cy="692856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426915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177406 h 511514"/>
              <a:gd name="connsiteX1" fmla="*/ 0 w 546100"/>
              <a:gd name="connsiteY1" fmla="*/ 511514 h 511514"/>
              <a:gd name="connsiteX2" fmla="*/ 304906 w 546100"/>
              <a:gd name="connsiteY2" fmla="*/ 49430 h 511514"/>
              <a:gd name="connsiteX3" fmla="*/ 546100 w 546100"/>
              <a:gd name="connsiteY3" fmla="*/ 36730 h 511514"/>
              <a:gd name="connsiteX4" fmla="*/ 546100 w 546100"/>
              <a:gd name="connsiteY4" fmla="*/ 0 h 511514"/>
              <a:gd name="connsiteX5" fmla="*/ 0 w 546100"/>
              <a:gd name="connsiteY5" fmla="*/ 177406 h 511514"/>
              <a:gd name="connsiteX0" fmla="*/ 0 w 546100"/>
              <a:gd name="connsiteY0" fmla="*/ 177406 h 1875164"/>
              <a:gd name="connsiteX1" fmla="*/ 0 w 546100"/>
              <a:gd name="connsiteY1" fmla="*/ 511514 h 1875164"/>
              <a:gd name="connsiteX2" fmla="*/ 304906 w 546100"/>
              <a:gd name="connsiteY2" fmla="*/ 49430 h 1875164"/>
              <a:gd name="connsiteX3" fmla="*/ 546100 w 546100"/>
              <a:gd name="connsiteY3" fmla="*/ 36730 h 1875164"/>
              <a:gd name="connsiteX4" fmla="*/ 546100 w 546100"/>
              <a:gd name="connsiteY4" fmla="*/ 0 h 1875164"/>
              <a:gd name="connsiteX5" fmla="*/ 295804 w 546100"/>
              <a:gd name="connsiteY5" fmla="*/ 1875164 h 1875164"/>
              <a:gd name="connsiteX6" fmla="*/ 0 w 546100"/>
              <a:gd name="connsiteY6" fmla="*/ 177406 h 1875164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278165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595793">
                <a:moveTo>
                  <a:pt x="0" y="261685"/>
                </a:moveTo>
                <a:lnTo>
                  <a:pt x="0" y="595793"/>
                </a:lnTo>
                <a:cubicBezTo>
                  <a:pt x="123631" y="609634"/>
                  <a:pt x="167623" y="291971"/>
                  <a:pt x="304906" y="133709"/>
                </a:cubicBezTo>
                <a:cubicBezTo>
                  <a:pt x="463427" y="-94891"/>
                  <a:pt x="520312" y="238959"/>
                  <a:pt x="546100" y="236028"/>
                </a:cubicBezTo>
                <a:cubicBezTo>
                  <a:pt x="546100" y="223785"/>
                  <a:pt x="546858" y="179937"/>
                  <a:pt x="546100" y="72882"/>
                </a:cubicBezTo>
                <a:cubicBezTo>
                  <a:pt x="521070" y="6688"/>
                  <a:pt x="420194" y="-155983"/>
                  <a:pt x="332211" y="0"/>
                </a:cubicBezTo>
                <a:cubicBezTo>
                  <a:pt x="241194" y="50637"/>
                  <a:pt x="84949" y="531100"/>
                  <a:pt x="0" y="26168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21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flipH="1">
            <a:off x="0" y="1331475"/>
            <a:ext cx="9144000" cy="789425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426915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177406 h 511514"/>
              <a:gd name="connsiteX1" fmla="*/ 0 w 546100"/>
              <a:gd name="connsiteY1" fmla="*/ 511514 h 511514"/>
              <a:gd name="connsiteX2" fmla="*/ 304906 w 546100"/>
              <a:gd name="connsiteY2" fmla="*/ 49430 h 511514"/>
              <a:gd name="connsiteX3" fmla="*/ 546100 w 546100"/>
              <a:gd name="connsiteY3" fmla="*/ 36730 h 511514"/>
              <a:gd name="connsiteX4" fmla="*/ 546100 w 546100"/>
              <a:gd name="connsiteY4" fmla="*/ 0 h 511514"/>
              <a:gd name="connsiteX5" fmla="*/ 0 w 546100"/>
              <a:gd name="connsiteY5" fmla="*/ 177406 h 511514"/>
              <a:gd name="connsiteX0" fmla="*/ 0 w 546100"/>
              <a:gd name="connsiteY0" fmla="*/ 177406 h 1875164"/>
              <a:gd name="connsiteX1" fmla="*/ 0 w 546100"/>
              <a:gd name="connsiteY1" fmla="*/ 511514 h 1875164"/>
              <a:gd name="connsiteX2" fmla="*/ 304906 w 546100"/>
              <a:gd name="connsiteY2" fmla="*/ 49430 h 1875164"/>
              <a:gd name="connsiteX3" fmla="*/ 546100 w 546100"/>
              <a:gd name="connsiteY3" fmla="*/ 36730 h 1875164"/>
              <a:gd name="connsiteX4" fmla="*/ 546100 w 546100"/>
              <a:gd name="connsiteY4" fmla="*/ 0 h 1875164"/>
              <a:gd name="connsiteX5" fmla="*/ 295804 w 546100"/>
              <a:gd name="connsiteY5" fmla="*/ 1875164 h 1875164"/>
              <a:gd name="connsiteX6" fmla="*/ 0 w 546100"/>
              <a:gd name="connsiteY6" fmla="*/ 177406 h 1875164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278165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595793">
                <a:moveTo>
                  <a:pt x="0" y="261685"/>
                </a:moveTo>
                <a:lnTo>
                  <a:pt x="0" y="595793"/>
                </a:lnTo>
                <a:cubicBezTo>
                  <a:pt x="123631" y="609634"/>
                  <a:pt x="167623" y="291971"/>
                  <a:pt x="304906" y="133709"/>
                </a:cubicBezTo>
                <a:cubicBezTo>
                  <a:pt x="463427" y="-94891"/>
                  <a:pt x="520312" y="238959"/>
                  <a:pt x="546100" y="236028"/>
                </a:cubicBezTo>
                <a:cubicBezTo>
                  <a:pt x="546100" y="223785"/>
                  <a:pt x="546858" y="179937"/>
                  <a:pt x="546100" y="72882"/>
                </a:cubicBezTo>
                <a:cubicBezTo>
                  <a:pt x="521070" y="6688"/>
                  <a:pt x="420194" y="-155983"/>
                  <a:pt x="332211" y="0"/>
                </a:cubicBezTo>
                <a:cubicBezTo>
                  <a:pt x="241194" y="50637"/>
                  <a:pt x="84949" y="531100"/>
                  <a:pt x="0" y="261685"/>
                </a:cubicBezTo>
                <a:close/>
              </a:path>
            </a:pathLst>
          </a:custGeom>
          <a:gradFill>
            <a:gsLst>
              <a:gs pos="77000">
                <a:schemeClr val="accent1">
                  <a:lumMod val="60000"/>
                  <a:lumOff val="40000"/>
                  <a:alpha val="12000"/>
                </a:schemeClr>
              </a:gs>
              <a:gs pos="50000">
                <a:schemeClr val="accent1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5" descr="\\Zion\customservices\Clients3\CREATIVE_SERVICES\STOCK_PHOTOS\Big Stock Photos\USED\USED_I_bigstockphoto_Beautiful_Woman_106002.jpg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 t="-1250" r="55833" b="96250"/>
          <a:stretch>
            <a:fillRect/>
          </a:stretch>
        </p:blipFill>
        <p:spPr bwMode="auto">
          <a:xfrm>
            <a:off x="-1" y="1209675"/>
            <a:ext cx="4038601" cy="304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clear"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16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01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47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28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22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 lady.png"/>
          <p:cNvPicPr>
            <a:picLocks noChangeAspect="1"/>
          </p:cNvPicPr>
          <p:nvPr/>
        </p:nvPicPr>
        <p:blipFill>
          <a:blip r:embed="rId16" cstate="print"/>
          <a:srcRect l="1667" b="3657"/>
          <a:stretch>
            <a:fillRect/>
          </a:stretch>
        </p:blipFill>
        <p:spPr>
          <a:xfrm>
            <a:off x="0" y="685800"/>
            <a:ext cx="8991600" cy="61722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-12700" y="-12700"/>
            <a:ext cx="9156700" cy="1689100"/>
          </a:xfrm>
          <a:custGeom>
            <a:avLst/>
            <a:gdLst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114300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  <a:gd name="connsiteX0" fmla="*/ 0 w 889000"/>
              <a:gd name="connsiteY0" fmla="*/ 0 h 114300"/>
              <a:gd name="connsiteX1" fmla="*/ 889000 w 889000"/>
              <a:gd name="connsiteY1" fmla="*/ 0 h 114300"/>
              <a:gd name="connsiteX2" fmla="*/ 889000 w 889000"/>
              <a:gd name="connsiteY2" fmla="*/ 114300 h 114300"/>
              <a:gd name="connsiteX3" fmla="*/ 0 w 889000"/>
              <a:gd name="connsiteY3" fmla="*/ 83362 h 114300"/>
              <a:gd name="connsiteX4" fmla="*/ 0 w 889000"/>
              <a:gd name="connsiteY4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" h="114300">
                <a:moveTo>
                  <a:pt x="0" y="0"/>
                </a:moveTo>
                <a:lnTo>
                  <a:pt x="889000" y="0"/>
                </a:lnTo>
                <a:lnTo>
                  <a:pt x="889000" y="114300"/>
                </a:lnTo>
                <a:cubicBezTo>
                  <a:pt x="592667" y="114300"/>
                  <a:pt x="256876" y="57580"/>
                  <a:pt x="0" y="8336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 flipH="1">
            <a:off x="0" y="1219200"/>
            <a:ext cx="9171432" cy="457200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100" h="374161">
                <a:moveTo>
                  <a:pt x="0" y="145561"/>
                </a:moveTo>
                <a:lnTo>
                  <a:pt x="0" y="374161"/>
                </a:lnTo>
                <a:cubicBezTo>
                  <a:pt x="122114" y="599017"/>
                  <a:pt x="204030" y="175847"/>
                  <a:pt x="341313" y="17585"/>
                </a:cubicBezTo>
                <a:cubicBezTo>
                  <a:pt x="480114" y="-87923"/>
                  <a:pt x="520312" y="60569"/>
                  <a:pt x="546100" y="57638"/>
                </a:cubicBezTo>
                <a:lnTo>
                  <a:pt x="546100" y="0"/>
                </a:lnTo>
                <a:cubicBezTo>
                  <a:pt x="372410" y="-378069"/>
                  <a:pt x="139559" y="506046"/>
                  <a:pt x="0" y="1455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0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0" y="1237344"/>
            <a:ext cx="9144000" cy="692856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426915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177406 h 511514"/>
              <a:gd name="connsiteX1" fmla="*/ 0 w 546100"/>
              <a:gd name="connsiteY1" fmla="*/ 511514 h 511514"/>
              <a:gd name="connsiteX2" fmla="*/ 304906 w 546100"/>
              <a:gd name="connsiteY2" fmla="*/ 49430 h 511514"/>
              <a:gd name="connsiteX3" fmla="*/ 546100 w 546100"/>
              <a:gd name="connsiteY3" fmla="*/ 36730 h 511514"/>
              <a:gd name="connsiteX4" fmla="*/ 546100 w 546100"/>
              <a:gd name="connsiteY4" fmla="*/ 0 h 511514"/>
              <a:gd name="connsiteX5" fmla="*/ 0 w 546100"/>
              <a:gd name="connsiteY5" fmla="*/ 177406 h 511514"/>
              <a:gd name="connsiteX0" fmla="*/ 0 w 546100"/>
              <a:gd name="connsiteY0" fmla="*/ 177406 h 1875164"/>
              <a:gd name="connsiteX1" fmla="*/ 0 w 546100"/>
              <a:gd name="connsiteY1" fmla="*/ 511514 h 1875164"/>
              <a:gd name="connsiteX2" fmla="*/ 304906 w 546100"/>
              <a:gd name="connsiteY2" fmla="*/ 49430 h 1875164"/>
              <a:gd name="connsiteX3" fmla="*/ 546100 w 546100"/>
              <a:gd name="connsiteY3" fmla="*/ 36730 h 1875164"/>
              <a:gd name="connsiteX4" fmla="*/ 546100 w 546100"/>
              <a:gd name="connsiteY4" fmla="*/ 0 h 1875164"/>
              <a:gd name="connsiteX5" fmla="*/ 295804 w 546100"/>
              <a:gd name="connsiteY5" fmla="*/ 1875164 h 1875164"/>
              <a:gd name="connsiteX6" fmla="*/ 0 w 546100"/>
              <a:gd name="connsiteY6" fmla="*/ 177406 h 1875164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278165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595793">
                <a:moveTo>
                  <a:pt x="0" y="261685"/>
                </a:moveTo>
                <a:lnTo>
                  <a:pt x="0" y="595793"/>
                </a:lnTo>
                <a:cubicBezTo>
                  <a:pt x="123631" y="609634"/>
                  <a:pt x="167623" y="291971"/>
                  <a:pt x="304906" y="133709"/>
                </a:cubicBezTo>
                <a:cubicBezTo>
                  <a:pt x="463427" y="-94891"/>
                  <a:pt x="520312" y="238959"/>
                  <a:pt x="546100" y="236028"/>
                </a:cubicBezTo>
                <a:cubicBezTo>
                  <a:pt x="546100" y="223785"/>
                  <a:pt x="546858" y="179937"/>
                  <a:pt x="546100" y="72882"/>
                </a:cubicBezTo>
                <a:cubicBezTo>
                  <a:pt x="521070" y="6688"/>
                  <a:pt x="420194" y="-155983"/>
                  <a:pt x="332211" y="0"/>
                </a:cubicBezTo>
                <a:cubicBezTo>
                  <a:pt x="241194" y="50637"/>
                  <a:pt x="84949" y="531100"/>
                  <a:pt x="0" y="26168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21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flipH="1">
            <a:off x="0" y="1331475"/>
            <a:ext cx="9144000" cy="789425"/>
          </a:xfrm>
          <a:custGeom>
            <a:avLst/>
            <a:gdLst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0 h 228600"/>
              <a:gd name="connsiteX1" fmla="*/ 0 w 546100"/>
              <a:gd name="connsiteY1" fmla="*/ 228600 h 228600"/>
              <a:gd name="connsiteX2" fmla="*/ 546100 w 546100"/>
              <a:gd name="connsiteY2" fmla="*/ 228600 h 228600"/>
              <a:gd name="connsiteX3" fmla="*/ 546100 w 546100"/>
              <a:gd name="connsiteY3" fmla="*/ 12700 h 228600"/>
              <a:gd name="connsiteX4" fmla="*/ 0 w 546100"/>
              <a:gd name="connsiteY4" fmla="*/ 0 h 228600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374161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546100 w 546100"/>
              <a:gd name="connsiteY2" fmla="*/ 57638 h 374161"/>
              <a:gd name="connsiteX3" fmla="*/ 546100 w 546100"/>
              <a:gd name="connsiteY3" fmla="*/ 0 h 374161"/>
              <a:gd name="connsiteX4" fmla="*/ 0 w 546100"/>
              <a:gd name="connsiteY4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91372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374161"/>
              <a:gd name="connsiteX1" fmla="*/ 0 w 546100"/>
              <a:gd name="connsiteY1" fmla="*/ 374161 h 374161"/>
              <a:gd name="connsiteX2" fmla="*/ 341313 w 546100"/>
              <a:gd name="connsiteY2" fmla="*/ 17585 h 374161"/>
              <a:gd name="connsiteX3" fmla="*/ 546100 w 546100"/>
              <a:gd name="connsiteY3" fmla="*/ 57638 h 374161"/>
              <a:gd name="connsiteX4" fmla="*/ 546100 w 546100"/>
              <a:gd name="connsiteY4" fmla="*/ 0 h 374161"/>
              <a:gd name="connsiteX5" fmla="*/ 0 w 546100"/>
              <a:gd name="connsiteY5" fmla="*/ 145561 h 374161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57638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145561 h 479669"/>
              <a:gd name="connsiteX1" fmla="*/ 0 w 546100"/>
              <a:gd name="connsiteY1" fmla="*/ 479669 h 479669"/>
              <a:gd name="connsiteX2" fmla="*/ 341313 w 546100"/>
              <a:gd name="connsiteY2" fmla="*/ 17585 h 479669"/>
              <a:gd name="connsiteX3" fmla="*/ 546100 w 546100"/>
              <a:gd name="connsiteY3" fmla="*/ 426915 h 479669"/>
              <a:gd name="connsiteX4" fmla="*/ 546100 w 546100"/>
              <a:gd name="connsiteY4" fmla="*/ 0 h 479669"/>
              <a:gd name="connsiteX5" fmla="*/ 0 w 546100"/>
              <a:gd name="connsiteY5" fmla="*/ 145561 h 479669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58517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41313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0 w 546100"/>
              <a:gd name="connsiteY5" fmla="*/ 303822 h 637930"/>
              <a:gd name="connsiteX0" fmla="*/ 0 w 546100"/>
              <a:gd name="connsiteY0" fmla="*/ 177406 h 511514"/>
              <a:gd name="connsiteX1" fmla="*/ 0 w 546100"/>
              <a:gd name="connsiteY1" fmla="*/ 511514 h 511514"/>
              <a:gd name="connsiteX2" fmla="*/ 304906 w 546100"/>
              <a:gd name="connsiteY2" fmla="*/ 49430 h 511514"/>
              <a:gd name="connsiteX3" fmla="*/ 546100 w 546100"/>
              <a:gd name="connsiteY3" fmla="*/ 36730 h 511514"/>
              <a:gd name="connsiteX4" fmla="*/ 546100 w 546100"/>
              <a:gd name="connsiteY4" fmla="*/ 0 h 511514"/>
              <a:gd name="connsiteX5" fmla="*/ 0 w 546100"/>
              <a:gd name="connsiteY5" fmla="*/ 177406 h 511514"/>
              <a:gd name="connsiteX0" fmla="*/ 0 w 546100"/>
              <a:gd name="connsiteY0" fmla="*/ 177406 h 1875164"/>
              <a:gd name="connsiteX1" fmla="*/ 0 w 546100"/>
              <a:gd name="connsiteY1" fmla="*/ 511514 h 1875164"/>
              <a:gd name="connsiteX2" fmla="*/ 304906 w 546100"/>
              <a:gd name="connsiteY2" fmla="*/ 49430 h 1875164"/>
              <a:gd name="connsiteX3" fmla="*/ 546100 w 546100"/>
              <a:gd name="connsiteY3" fmla="*/ 36730 h 1875164"/>
              <a:gd name="connsiteX4" fmla="*/ 546100 w 546100"/>
              <a:gd name="connsiteY4" fmla="*/ 0 h 1875164"/>
              <a:gd name="connsiteX5" fmla="*/ 295804 w 546100"/>
              <a:gd name="connsiteY5" fmla="*/ 1875164 h 1875164"/>
              <a:gd name="connsiteX6" fmla="*/ 0 w 546100"/>
              <a:gd name="connsiteY6" fmla="*/ 177406 h 1875164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121009 h 595793"/>
              <a:gd name="connsiteX4" fmla="*/ 546100 w 546100"/>
              <a:gd name="connsiteY4" fmla="*/ 84279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163146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303822 h 637930"/>
              <a:gd name="connsiteX1" fmla="*/ 0 w 546100"/>
              <a:gd name="connsiteY1" fmla="*/ 637930 h 637930"/>
              <a:gd name="connsiteX2" fmla="*/ 304906 w 546100"/>
              <a:gd name="connsiteY2" fmla="*/ 175846 h 637930"/>
              <a:gd name="connsiteX3" fmla="*/ 546100 w 546100"/>
              <a:gd name="connsiteY3" fmla="*/ 278165 h 637930"/>
              <a:gd name="connsiteX4" fmla="*/ 546100 w 546100"/>
              <a:gd name="connsiteY4" fmla="*/ 0 h 637930"/>
              <a:gd name="connsiteX5" fmla="*/ 332211 w 546100"/>
              <a:gd name="connsiteY5" fmla="*/ 42137 h 637930"/>
              <a:gd name="connsiteX6" fmla="*/ 0 w 546100"/>
              <a:gd name="connsiteY6" fmla="*/ 303822 h 637930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  <a:gd name="connsiteX0" fmla="*/ 0 w 546100"/>
              <a:gd name="connsiteY0" fmla="*/ 261685 h 595793"/>
              <a:gd name="connsiteX1" fmla="*/ 0 w 546100"/>
              <a:gd name="connsiteY1" fmla="*/ 595793 h 595793"/>
              <a:gd name="connsiteX2" fmla="*/ 304906 w 546100"/>
              <a:gd name="connsiteY2" fmla="*/ 133709 h 595793"/>
              <a:gd name="connsiteX3" fmla="*/ 546100 w 546100"/>
              <a:gd name="connsiteY3" fmla="*/ 236028 h 595793"/>
              <a:gd name="connsiteX4" fmla="*/ 546100 w 546100"/>
              <a:gd name="connsiteY4" fmla="*/ 72882 h 595793"/>
              <a:gd name="connsiteX5" fmla="*/ 332211 w 546100"/>
              <a:gd name="connsiteY5" fmla="*/ 0 h 595793"/>
              <a:gd name="connsiteX6" fmla="*/ 0 w 546100"/>
              <a:gd name="connsiteY6" fmla="*/ 261685 h 5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595793">
                <a:moveTo>
                  <a:pt x="0" y="261685"/>
                </a:moveTo>
                <a:lnTo>
                  <a:pt x="0" y="595793"/>
                </a:lnTo>
                <a:cubicBezTo>
                  <a:pt x="123631" y="609634"/>
                  <a:pt x="167623" y="291971"/>
                  <a:pt x="304906" y="133709"/>
                </a:cubicBezTo>
                <a:cubicBezTo>
                  <a:pt x="463427" y="-94891"/>
                  <a:pt x="520312" y="238959"/>
                  <a:pt x="546100" y="236028"/>
                </a:cubicBezTo>
                <a:cubicBezTo>
                  <a:pt x="546100" y="223785"/>
                  <a:pt x="546858" y="179937"/>
                  <a:pt x="546100" y="72882"/>
                </a:cubicBezTo>
                <a:cubicBezTo>
                  <a:pt x="521070" y="6688"/>
                  <a:pt x="420194" y="-155983"/>
                  <a:pt x="332211" y="0"/>
                </a:cubicBezTo>
                <a:cubicBezTo>
                  <a:pt x="241194" y="50637"/>
                  <a:pt x="84949" y="531100"/>
                  <a:pt x="0" y="261685"/>
                </a:cubicBezTo>
                <a:close/>
              </a:path>
            </a:pathLst>
          </a:custGeom>
          <a:gradFill>
            <a:gsLst>
              <a:gs pos="77000">
                <a:schemeClr val="accent1">
                  <a:lumMod val="60000"/>
                  <a:lumOff val="40000"/>
                  <a:alpha val="12000"/>
                </a:schemeClr>
              </a:gs>
              <a:gs pos="50000">
                <a:schemeClr val="accent1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1235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12A92C5-A842-4FE1-9CE2-912458845F76}" type="datetimeFigureOut">
              <a:rPr lang="pt-BR" smtClean="0"/>
              <a:pPr/>
              <a:t>28/10/2014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3898740-AA0A-4116-8AE8-052AF1D0BA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08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dirty="0">
          <a:solidFill>
            <a:schemeClr val="bg1"/>
          </a:solidFill>
          <a:effectLst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Relationship Id="rId5" Type="http://schemas.openxmlformats.org/officeDocument/2006/relationships/hyperlink" Target="../index.html" TargetMode="Externa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ustomXml" Target="../../customXml/item5.xml"/><Relationship Id="rId7" Type="http://schemas.openxmlformats.org/officeDocument/2006/relationships/image" Target="../media/image6.png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4.xml"/><Relationship Id="rId6" Type="http://schemas.openxmlformats.org/officeDocument/2006/relationships/slideLayout" Target="../slideLayouts/slideLayout2.xml"/><Relationship Id="rId5" Type="http://schemas.openxmlformats.org/officeDocument/2006/relationships/customXml" Target="../../customXml/item11.xml"/><Relationship Id="rId10" Type="http://schemas.openxmlformats.org/officeDocument/2006/relationships/image" Target="../media/image14.png"/><Relationship Id="rId4" Type="http://schemas.openxmlformats.org/officeDocument/2006/relationships/customXml" Target="../../customXml/item7.xml"/><Relationship Id="rId9" Type="http://schemas.openxmlformats.org/officeDocument/2006/relationships/hyperlink" Target="site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.xml"/><Relationship Id="rId13" Type="http://schemas.openxmlformats.org/officeDocument/2006/relationships/image" Target="../media/image20.png"/><Relationship Id="rId18" Type="http://schemas.openxmlformats.org/officeDocument/2006/relationships/hyperlink" Target="../index.html" TargetMode="External"/><Relationship Id="rId3" Type="http://schemas.openxmlformats.org/officeDocument/2006/relationships/customXml" Target="../../customXml/item13.xml"/><Relationship Id="rId7" Type="http://schemas.openxmlformats.org/officeDocument/2006/relationships/customXml" Target="../../customXml/item1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4.png"/><Relationship Id="rId2" Type="http://schemas.openxmlformats.org/officeDocument/2006/relationships/customXml" Target="../../customXml/item16.xml"/><Relationship Id="rId16" Type="http://schemas.openxmlformats.org/officeDocument/2006/relationships/image" Target="../media/image23.png"/><Relationship Id="rId1" Type="http://schemas.openxmlformats.org/officeDocument/2006/relationships/customXml" Target="../../customXml/item15.xml"/><Relationship Id="rId6" Type="http://schemas.openxmlformats.org/officeDocument/2006/relationships/customXml" Target="../../customXml/item1.xml"/><Relationship Id="rId11" Type="http://schemas.openxmlformats.org/officeDocument/2006/relationships/customXml" Target="../../customXml/item19.xml"/><Relationship Id="rId5" Type="http://schemas.openxmlformats.org/officeDocument/2006/relationships/customXml" Target="../../customXml/item3.xml"/><Relationship Id="rId15" Type="http://schemas.openxmlformats.org/officeDocument/2006/relationships/image" Target="../media/image22.png"/><Relationship Id="rId10" Type="http://schemas.openxmlformats.org/officeDocument/2006/relationships/customXml" Target="../../customXml/item6.xml"/><Relationship Id="rId19" Type="http://schemas.openxmlformats.org/officeDocument/2006/relationships/image" Target="../media/image14.png"/><Relationship Id="rId4" Type="http://schemas.openxmlformats.org/officeDocument/2006/relationships/customXml" Target="../../customXml/item8.xml"/><Relationship Id="rId9" Type="http://schemas.openxmlformats.org/officeDocument/2006/relationships/customXml" Target="../../customXml/item9.xml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19672" y="0"/>
            <a:ext cx="6154713" cy="1067777"/>
          </a:xfrm>
        </p:spPr>
        <p:txBody>
          <a:bodyPr/>
          <a:lstStyle/>
          <a:p>
            <a:r>
              <a:rPr lang="pt-BR" dirty="0" smtClean="0"/>
              <a:t>INTER TRAVEL’S	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1467788"/>
            <a:ext cx="4954250" cy="78060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PROJETO AGÊNCIA DE INTERCÂMBIOS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29000"/>
            <a:ext cx="2773500" cy="27363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16632"/>
            <a:ext cx="1512168" cy="17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611560" y="1628824"/>
            <a:ext cx="2218983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WIREFRAME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62" y="2636912"/>
            <a:ext cx="4943475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611560" y="1628824"/>
            <a:ext cx="2218983" cy="5040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GESTALT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11560" y="2132880"/>
            <a:ext cx="7127704" cy="33796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pPr marL="457200" indent="-457200" algn="l">
              <a:buFont typeface="Wingdings" pitchFamily="2" charset="2"/>
              <a:buChar char="v"/>
            </a:pPr>
            <a:r>
              <a:rPr lang="pt-BR" b="1" dirty="0" smtClean="0">
                <a:solidFill>
                  <a:schemeClr val="tx1"/>
                </a:solidFill>
              </a:rPr>
              <a:t>Lei do princípio da proximidade;</a:t>
            </a:r>
          </a:p>
          <a:p>
            <a:pPr marL="457200" indent="-457200" algn="l">
              <a:buFont typeface="Wingdings" pitchFamily="2" charset="2"/>
              <a:buChar char="v"/>
            </a:pPr>
            <a:endParaRPr lang="pt-BR" b="1" dirty="0" smtClean="0">
              <a:solidFill>
                <a:schemeClr val="tx1"/>
              </a:solidFill>
            </a:endParaRPr>
          </a:p>
          <a:p>
            <a:pPr marL="457200" indent="-457200" algn="l">
              <a:buFont typeface="Wingdings" pitchFamily="2" charset="2"/>
              <a:buChar char="v"/>
            </a:pPr>
            <a:r>
              <a:rPr lang="pt-BR" b="1" dirty="0" smtClean="0">
                <a:solidFill>
                  <a:schemeClr val="tx1"/>
                </a:solidFill>
              </a:rPr>
              <a:t>Princípio da continuidade;</a:t>
            </a:r>
          </a:p>
          <a:p>
            <a:pPr marL="457200" indent="-457200" algn="l">
              <a:buFont typeface="Wingdings" pitchFamily="2" charset="2"/>
              <a:buChar char="v"/>
            </a:pPr>
            <a:endParaRPr lang="pt-BR" b="1" dirty="0" smtClean="0">
              <a:solidFill>
                <a:schemeClr val="tx1"/>
              </a:solidFill>
            </a:endParaRPr>
          </a:p>
          <a:p>
            <a:pPr marL="457200" indent="-457200" algn="l">
              <a:buFont typeface="Wingdings" pitchFamily="2" charset="2"/>
              <a:buChar char="v"/>
            </a:pPr>
            <a:r>
              <a:rPr lang="pt-BR" b="1" dirty="0" smtClean="0">
                <a:solidFill>
                  <a:schemeClr val="tx1"/>
                </a:solidFill>
              </a:rPr>
              <a:t>Princípio da semelhança.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6" name="Content">
            <a:hlinkClick r:id="rId5" action="ppaction://hlinkfile"/>
          </p:cNvPr>
          <p:cNvSpPr/>
          <p:nvPr>
            <p:custDataLst>
              <p:custData r:id="rId1"/>
            </p:custDataLst>
          </p:nvPr>
        </p:nvSpPr>
        <p:spPr>
          <a:xfrm>
            <a:off x="3789592" y="5984794"/>
            <a:ext cx="2136414" cy="42763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Inter Travel’s</a:t>
            </a:r>
            <a:endParaRPr lang="en-US" sz="20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9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323528" y="1772816"/>
            <a:ext cx="187640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METÁFORA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37232" y="2924944"/>
            <a:ext cx="8608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Utilizou-se uma lupa ao lado do campo de busca, como forma de </a:t>
            </a:r>
            <a:r>
              <a:rPr lang="pt-BR" sz="3600" dirty="0" smtClean="0"/>
              <a:t>metáfora e o mesmo </a:t>
            </a:r>
          </a:p>
          <a:p>
            <a:r>
              <a:rPr lang="pt-BR" sz="3600" dirty="0" smtClean="0"/>
              <a:t>Conceito foi aplicado aos ícones da redes sociais.</a:t>
            </a:r>
            <a:endParaRPr lang="pt-BR" sz="3600" dirty="0"/>
          </a:p>
          <a:p>
            <a:endParaRPr lang="pt-BR" sz="3600" dirty="0"/>
          </a:p>
        </p:txBody>
      </p:sp>
      <p:grpSp>
        <p:nvGrpSpPr>
          <p:cNvPr id="20" name="Group 1"/>
          <p:cNvGrpSpPr/>
          <p:nvPr>
            <p:custDataLst>
              <p:custData r:id="rId1"/>
            </p:custDataLst>
          </p:nvPr>
        </p:nvGrpSpPr>
        <p:grpSpPr>
          <a:xfrm>
            <a:off x="0" y="6217920"/>
            <a:ext cx="9144000" cy="640080"/>
            <a:chOff x="0" y="6217920"/>
            <a:chExt cx="9144000" cy="640080"/>
          </a:xfrm>
        </p:grpSpPr>
        <p:sp>
          <p:nvSpPr>
            <p:cNvPr id="21" name="Background"/>
            <p:cNvSpPr/>
            <p:nvPr/>
          </p:nvSpPr>
          <p:spPr>
            <a:xfrm>
              <a:off x="0" y="6217920"/>
              <a:ext cx="9144000" cy="6400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22" name="Content"/>
            <p:cNvSpPr/>
            <p:nvPr/>
          </p:nvSpPr>
          <p:spPr>
            <a:xfrm>
              <a:off x="1239923" y="6355626"/>
              <a:ext cx="5605020" cy="364668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rgbClr val="FFFFFF">
                      <a:lumMod val="50000"/>
                    </a:srgbClr>
                  </a:solidFill>
                  <a:latin typeface="Segoe UI Semilight"/>
                </a:rPr>
                <a:t>http</a:t>
              </a:r>
              <a:r>
                <a:rPr lang="en-US" sz="1600" dirty="0" smtClean="0">
                  <a:solidFill>
                    <a:srgbClr val="FFFFFF">
                      <a:lumMod val="50000"/>
                    </a:srgbClr>
                  </a:solidFill>
                  <a:latin typeface="Segoe UI Semilight"/>
                </a:rPr>
                <a:t>://www.intertravels.</a:t>
              </a:r>
              <a:r>
                <a:rPr lang="en-US" sz="1600" dirty="0" smtClean="0">
                  <a:solidFill>
                    <a:srgbClr val="FFFFFF"/>
                  </a:solidFill>
                  <a:latin typeface="Segoe UI Semilight"/>
                </a:rPr>
                <a:t>com</a:t>
              </a:r>
              <a:r>
                <a:rPr lang="en-US" sz="1600" dirty="0">
                  <a:solidFill>
                    <a:srgbClr val="FFFFFF">
                      <a:lumMod val="50000"/>
                    </a:srgbClr>
                  </a:solidFill>
                  <a:latin typeface="Segoe UI Semilight"/>
                </a:rPr>
                <a:t>/</a:t>
              </a:r>
            </a:p>
          </p:txBody>
        </p:sp>
        <p:grpSp>
          <p:nvGrpSpPr>
            <p:cNvPr id="23" name="Group 4"/>
            <p:cNvGrpSpPr/>
            <p:nvPr/>
          </p:nvGrpSpPr>
          <p:grpSpPr>
            <a:xfrm>
              <a:off x="8539561" y="6380286"/>
              <a:ext cx="267760" cy="280737"/>
              <a:chOff x="7933908" y="6458958"/>
              <a:chExt cx="268296" cy="280737"/>
            </a:xfrm>
          </p:grpSpPr>
          <p:sp>
            <p:nvSpPr>
              <p:cNvPr id="37" name="Oval127"/>
              <p:cNvSpPr/>
              <p:nvPr/>
            </p:nvSpPr>
            <p:spPr>
              <a:xfrm>
                <a:off x="7933908" y="6458958"/>
                <a:ext cx="268296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">
                <a:hlinkClick r:id="rId9" action="ppaction://hlinkfile"/>
              </p:cNvPr>
              <p:cNvSpPr>
                <a:spLocks noChangeAspect="1"/>
              </p:cNvSpPr>
              <p:nvPr>
                <p:custDataLst>
                  <p:custData r:id="rId5"/>
                </p:custDataLst>
              </p:nvPr>
            </p:nvSpPr>
            <p:spPr bwMode="black">
              <a:xfrm>
                <a:off x="8009790" y="6551973"/>
                <a:ext cx="115732" cy="102544"/>
              </a:xfrm>
              <a:custGeom>
                <a:avLst/>
                <a:gdLst>
                  <a:gd name="T0" fmla="*/ 86 w 131"/>
                  <a:gd name="T1" fmla="*/ 35 h 96"/>
                  <a:gd name="T2" fmla="*/ 48 w 131"/>
                  <a:gd name="T3" fmla="*/ 0 h 96"/>
                  <a:gd name="T4" fmla="*/ 79 w 131"/>
                  <a:gd name="T5" fmla="*/ 0 h 96"/>
                  <a:gd name="T6" fmla="*/ 131 w 131"/>
                  <a:gd name="T7" fmla="*/ 48 h 96"/>
                  <a:gd name="T8" fmla="*/ 79 w 131"/>
                  <a:gd name="T9" fmla="*/ 96 h 96"/>
                  <a:gd name="T10" fmla="*/ 48 w 131"/>
                  <a:gd name="T11" fmla="*/ 96 h 96"/>
                  <a:gd name="T12" fmla="*/ 86 w 131"/>
                  <a:gd name="T13" fmla="*/ 60 h 96"/>
                  <a:gd name="T14" fmla="*/ 0 w 131"/>
                  <a:gd name="T15" fmla="*/ 60 h 96"/>
                  <a:gd name="T16" fmla="*/ 0 w 131"/>
                  <a:gd name="T17" fmla="*/ 35 h 96"/>
                  <a:gd name="T18" fmla="*/ 86 w 131"/>
                  <a:gd name="T19" fmla="*/ 3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96">
                    <a:moveTo>
                      <a:pt x="86" y="35"/>
                    </a:moveTo>
                    <a:lnTo>
                      <a:pt x="48" y="0"/>
                    </a:lnTo>
                    <a:lnTo>
                      <a:pt x="79" y="0"/>
                    </a:lnTo>
                    <a:lnTo>
                      <a:pt x="131" y="48"/>
                    </a:lnTo>
                    <a:lnTo>
                      <a:pt x="79" y="96"/>
                    </a:lnTo>
                    <a:lnTo>
                      <a:pt x="48" y="96"/>
                    </a:lnTo>
                    <a:lnTo>
                      <a:pt x="86" y="60"/>
                    </a:lnTo>
                    <a:lnTo>
                      <a:pt x="0" y="60"/>
                    </a:lnTo>
                    <a:lnTo>
                      <a:pt x="0" y="35"/>
                    </a:lnTo>
                    <a:lnTo>
                      <a:pt x="86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5"/>
            <p:cNvGrpSpPr/>
            <p:nvPr/>
          </p:nvGrpSpPr>
          <p:grpSpPr>
            <a:xfrm>
              <a:off x="7533325" y="6380286"/>
              <a:ext cx="267760" cy="280737"/>
              <a:chOff x="7482756" y="6476313"/>
              <a:chExt cx="268296" cy="280737"/>
            </a:xfrm>
          </p:grpSpPr>
          <p:sp>
            <p:nvSpPr>
              <p:cNvPr id="35" name="Oval126"/>
              <p:cNvSpPr/>
              <p:nvPr/>
            </p:nvSpPr>
            <p:spPr>
              <a:xfrm>
                <a:off x="7482756" y="6476313"/>
                <a:ext cx="268296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Pin"/>
              <p:cNvSpPr>
                <a:spLocks noChangeAspect="1"/>
              </p:cNvSpPr>
              <p:nvPr>
                <p:custDataLst>
                  <p:custData r:id="rId4"/>
                </p:custDataLst>
              </p:nvPr>
            </p:nvSpPr>
            <p:spPr bwMode="black">
              <a:xfrm>
                <a:off x="7555059" y="6548700"/>
                <a:ext cx="123689" cy="135962"/>
              </a:xfrm>
              <a:custGeom>
                <a:avLst/>
                <a:gdLst>
                  <a:gd name="T0" fmla="*/ 63 w 75"/>
                  <a:gd name="T1" fmla="*/ 29 h 75"/>
                  <a:gd name="T2" fmla="*/ 44 w 75"/>
                  <a:gd name="T3" fmla="*/ 48 h 75"/>
                  <a:gd name="T4" fmla="*/ 40 w 75"/>
                  <a:gd name="T5" fmla="*/ 68 h 75"/>
                  <a:gd name="T6" fmla="*/ 26 w 75"/>
                  <a:gd name="T7" fmla="*/ 54 h 75"/>
                  <a:gd name="T8" fmla="*/ 0 w 75"/>
                  <a:gd name="T9" fmla="*/ 74 h 75"/>
                  <a:gd name="T10" fmla="*/ 0 w 75"/>
                  <a:gd name="T11" fmla="*/ 74 h 75"/>
                  <a:gd name="T12" fmla="*/ 0 w 75"/>
                  <a:gd name="T13" fmla="*/ 74 h 75"/>
                  <a:gd name="T14" fmla="*/ 0 w 75"/>
                  <a:gd name="T15" fmla="*/ 74 h 75"/>
                  <a:gd name="T16" fmla="*/ 0 w 75"/>
                  <a:gd name="T17" fmla="*/ 74 h 75"/>
                  <a:gd name="T18" fmla="*/ 20 w 75"/>
                  <a:gd name="T19" fmla="*/ 49 h 75"/>
                  <a:gd name="T20" fmla="*/ 6 w 75"/>
                  <a:gd name="T21" fmla="*/ 35 h 75"/>
                  <a:gd name="T22" fmla="*/ 27 w 75"/>
                  <a:gd name="T23" fmla="*/ 31 h 75"/>
                  <a:gd name="T24" fmla="*/ 46 w 75"/>
                  <a:gd name="T25" fmla="*/ 11 h 75"/>
                  <a:gd name="T26" fmla="*/ 50 w 75"/>
                  <a:gd name="T27" fmla="*/ 0 h 75"/>
                  <a:gd name="T28" fmla="*/ 75 w 75"/>
                  <a:gd name="T29" fmla="*/ 25 h 75"/>
                  <a:gd name="T30" fmla="*/ 63 w 75"/>
                  <a:gd name="T31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5" h="75">
                    <a:moveTo>
                      <a:pt x="63" y="29"/>
                    </a:move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55"/>
                      <a:pt x="46" y="63"/>
                      <a:pt x="40" y="68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1" y="67"/>
                      <a:pt x="2" y="75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3"/>
                      <a:pt x="7" y="63"/>
                      <a:pt x="20" y="49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12" y="29"/>
                      <a:pt x="20" y="28"/>
                      <a:pt x="27" y="3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7"/>
                      <a:pt x="46" y="3"/>
                      <a:pt x="50" y="0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2" y="28"/>
                      <a:pt x="67" y="30"/>
                      <a:pt x="63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Tile"/>
            <p:cNvSpPr/>
            <p:nvPr/>
          </p:nvSpPr>
          <p:spPr>
            <a:xfrm>
              <a:off x="733583" y="6402514"/>
              <a:ext cx="265176" cy="28346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6" name="Group 7"/>
            <p:cNvGrpSpPr/>
            <p:nvPr/>
          </p:nvGrpSpPr>
          <p:grpSpPr>
            <a:xfrm>
              <a:off x="7067777" y="6380286"/>
              <a:ext cx="267760" cy="280737"/>
              <a:chOff x="7134583" y="6466673"/>
              <a:chExt cx="268296" cy="280737"/>
            </a:xfrm>
          </p:grpSpPr>
          <p:sp>
            <p:nvSpPr>
              <p:cNvPr id="33" name="Oval138"/>
              <p:cNvSpPr/>
              <p:nvPr/>
            </p:nvSpPr>
            <p:spPr>
              <a:xfrm>
                <a:off x="7134583" y="6466673"/>
                <a:ext cx="268296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fresh"/>
              <p:cNvSpPr>
                <a:spLocks noChangeAspect="1"/>
              </p:cNvSpPr>
              <p:nvPr>
                <p:custDataLst>
                  <p:custData r:id="rId3"/>
                </p:custDataLst>
              </p:nvPr>
            </p:nvSpPr>
            <p:spPr bwMode="black">
              <a:xfrm>
                <a:off x="7212367" y="6550234"/>
                <a:ext cx="112727" cy="113614"/>
              </a:xfrm>
              <a:custGeom>
                <a:avLst/>
                <a:gdLst>
                  <a:gd name="T0" fmla="*/ 61 w 70"/>
                  <a:gd name="T1" fmla="*/ 11 h 71"/>
                  <a:gd name="T2" fmla="*/ 60 w 70"/>
                  <a:gd name="T3" fmla="*/ 11 h 71"/>
                  <a:gd name="T4" fmla="*/ 53 w 70"/>
                  <a:gd name="T5" fmla="*/ 18 h 71"/>
                  <a:gd name="T6" fmla="*/ 53 w 70"/>
                  <a:gd name="T7" fmla="*/ 19 h 71"/>
                  <a:gd name="T8" fmla="*/ 53 w 70"/>
                  <a:gd name="T9" fmla="*/ 19 h 71"/>
                  <a:gd name="T10" fmla="*/ 60 w 70"/>
                  <a:gd name="T11" fmla="*/ 35 h 71"/>
                  <a:gd name="T12" fmla="*/ 35 w 70"/>
                  <a:gd name="T13" fmla="*/ 60 h 71"/>
                  <a:gd name="T14" fmla="*/ 10 w 70"/>
                  <a:gd name="T15" fmla="*/ 36 h 71"/>
                  <a:gd name="T16" fmla="*/ 16 w 70"/>
                  <a:gd name="T17" fmla="*/ 21 h 71"/>
                  <a:gd name="T18" fmla="*/ 18 w 70"/>
                  <a:gd name="T19" fmla="*/ 18 h 71"/>
                  <a:gd name="T20" fmla="*/ 25 w 70"/>
                  <a:gd name="T21" fmla="*/ 26 h 71"/>
                  <a:gd name="T22" fmla="*/ 30 w 70"/>
                  <a:gd name="T23" fmla="*/ 0 h 71"/>
                  <a:gd name="T24" fmla="*/ 4 w 70"/>
                  <a:gd name="T25" fmla="*/ 2 h 71"/>
                  <a:gd name="T26" fmla="*/ 11 w 70"/>
                  <a:gd name="T27" fmla="*/ 10 h 71"/>
                  <a:gd name="T28" fmla="*/ 9 w 70"/>
                  <a:gd name="T29" fmla="*/ 12 h 71"/>
                  <a:gd name="T30" fmla="*/ 0 w 70"/>
                  <a:gd name="T31" fmla="*/ 36 h 71"/>
                  <a:gd name="T32" fmla="*/ 35 w 70"/>
                  <a:gd name="T33" fmla="*/ 71 h 71"/>
                  <a:gd name="T34" fmla="*/ 35 w 70"/>
                  <a:gd name="T35" fmla="*/ 71 h 71"/>
                  <a:gd name="T36" fmla="*/ 70 w 70"/>
                  <a:gd name="T37" fmla="*/ 35 h 71"/>
                  <a:gd name="T38" fmla="*/ 61 w 70"/>
                  <a:gd name="T39" fmla="*/ 1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1">
                    <a:moveTo>
                      <a:pt x="61" y="11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7" y="23"/>
                      <a:pt x="60" y="29"/>
                      <a:pt x="60" y="35"/>
                    </a:cubicBezTo>
                    <a:cubicBezTo>
                      <a:pt x="60" y="49"/>
                      <a:pt x="49" y="60"/>
                      <a:pt x="35" y="60"/>
                    </a:cubicBezTo>
                    <a:cubicBezTo>
                      <a:pt x="22" y="60"/>
                      <a:pt x="11" y="49"/>
                      <a:pt x="10" y="36"/>
                    </a:cubicBezTo>
                    <a:cubicBezTo>
                      <a:pt x="10" y="30"/>
                      <a:pt x="12" y="25"/>
                      <a:pt x="16" y="2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9"/>
                      <a:pt x="0" y="27"/>
                      <a:pt x="0" y="36"/>
                    </a:cubicBezTo>
                    <a:cubicBezTo>
                      <a:pt x="0" y="55"/>
                      <a:pt x="16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55" y="71"/>
                      <a:pt x="70" y="55"/>
                      <a:pt x="70" y="35"/>
                    </a:cubicBezTo>
                    <a:cubicBezTo>
                      <a:pt x="70" y="26"/>
                      <a:pt x="67" y="18"/>
                      <a:pt x="61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8"/>
            <p:cNvGrpSpPr/>
            <p:nvPr/>
          </p:nvGrpSpPr>
          <p:grpSpPr>
            <a:xfrm>
              <a:off x="242988" y="6403878"/>
              <a:ext cx="267760" cy="280737"/>
              <a:chOff x="242988" y="6397592"/>
              <a:chExt cx="267760" cy="280737"/>
            </a:xfrm>
          </p:grpSpPr>
          <p:sp>
            <p:nvSpPr>
              <p:cNvPr id="31" name="Oval124"/>
              <p:cNvSpPr/>
              <p:nvPr/>
            </p:nvSpPr>
            <p:spPr>
              <a:xfrm>
                <a:off x="242988" y="6397592"/>
                <a:ext cx="267760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"/>
              <p:cNvSpPr>
                <a:spLocks noChangeAspect="1"/>
              </p:cNvSpPr>
              <p:nvPr>
                <p:custDataLst>
                  <p:custData r:id="rId2"/>
                </p:custDataLst>
              </p:nvPr>
            </p:nvSpPr>
            <p:spPr bwMode="black">
              <a:xfrm flipH="1">
                <a:off x="319118" y="6486688"/>
                <a:ext cx="115501" cy="102544"/>
              </a:xfrm>
              <a:custGeom>
                <a:avLst/>
                <a:gdLst>
                  <a:gd name="T0" fmla="*/ 86 w 131"/>
                  <a:gd name="T1" fmla="*/ 35 h 96"/>
                  <a:gd name="T2" fmla="*/ 48 w 131"/>
                  <a:gd name="T3" fmla="*/ 0 h 96"/>
                  <a:gd name="T4" fmla="*/ 79 w 131"/>
                  <a:gd name="T5" fmla="*/ 0 h 96"/>
                  <a:gd name="T6" fmla="*/ 131 w 131"/>
                  <a:gd name="T7" fmla="*/ 48 h 96"/>
                  <a:gd name="T8" fmla="*/ 79 w 131"/>
                  <a:gd name="T9" fmla="*/ 96 h 96"/>
                  <a:gd name="T10" fmla="*/ 48 w 131"/>
                  <a:gd name="T11" fmla="*/ 96 h 96"/>
                  <a:gd name="T12" fmla="*/ 86 w 131"/>
                  <a:gd name="T13" fmla="*/ 60 h 96"/>
                  <a:gd name="T14" fmla="*/ 0 w 131"/>
                  <a:gd name="T15" fmla="*/ 60 h 96"/>
                  <a:gd name="T16" fmla="*/ 0 w 131"/>
                  <a:gd name="T17" fmla="*/ 35 h 96"/>
                  <a:gd name="T18" fmla="*/ 86 w 131"/>
                  <a:gd name="T19" fmla="*/ 3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96">
                    <a:moveTo>
                      <a:pt x="86" y="35"/>
                    </a:moveTo>
                    <a:lnTo>
                      <a:pt x="48" y="0"/>
                    </a:lnTo>
                    <a:lnTo>
                      <a:pt x="79" y="0"/>
                    </a:lnTo>
                    <a:lnTo>
                      <a:pt x="131" y="48"/>
                    </a:lnTo>
                    <a:lnTo>
                      <a:pt x="79" y="96"/>
                    </a:lnTo>
                    <a:lnTo>
                      <a:pt x="48" y="96"/>
                    </a:lnTo>
                    <a:lnTo>
                      <a:pt x="86" y="60"/>
                    </a:lnTo>
                    <a:lnTo>
                      <a:pt x="0" y="60"/>
                    </a:lnTo>
                    <a:lnTo>
                      <a:pt x="0" y="35"/>
                    </a:lnTo>
                    <a:lnTo>
                      <a:pt x="86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9"/>
            <p:cNvGrpSpPr/>
            <p:nvPr/>
          </p:nvGrpSpPr>
          <p:grpSpPr>
            <a:xfrm>
              <a:off x="7998873" y="6349204"/>
              <a:ext cx="342900" cy="342900"/>
              <a:chOff x="7989560" y="6349204"/>
              <a:chExt cx="342900" cy="342900"/>
            </a:xfrm>
          </p:grpSpPr>
          <p:sp>
            <p:nvSpPr>
              <p:cNvPr id="29" name="Oval128"/>
              <p:cNvSpPr/>
              <p:nvPr/>
            </p:nvSpPr>
            <p:spPr>
              <a:xfrm>
                <a:off x="8027130" y="6380286"/>
                <a:ext cx="267760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1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9560" y="6349204"/>
                <a:ext cx="342900" cy="342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26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  <a:endParaRPr lang="pt-BR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992016" y="3356993"/>
            <a:ext cx="21602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- </a:t>
            </a:r>
            <a:r>
              <a:rPr lang="pt-BR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Simples</a:t>
            </a:r>
            <a:endParaRPr lang="pt-BR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Fácil</a:t>
            </a:r>
          </a:p>
          <a:p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Intuitivo</a:t>
            </a:r>
          </a:p>
        </p:txBody>
      </p:sp>
    </p:spTree>
    <p:extLst>
      <p:ext uri="{BB962C8B-B14F-4D97-AF65-F5344CB8AC3E}">
        <p14:creationId xmlns:p14="http://schemas.microsoft.com/office/powerpoint/2010/main" val="42835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971600" y="3356993"/>
            <a:ext cx="71287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Letras </a:t>
            </a: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grandes e de fácil entendimento; </a:t>
            </a:r>
          </a:p>
          <a:p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Navegação apenas pelo teclado;</a:t>
            </a:r>
          </a:p>
          <a:p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Textos alternativos para imagens.</a:t>
            </a:r>
          </a:p>
        </p:txBody>
      </p:sp>
    </p:spTree>
    <p:extLst>
      <p:ext uri="{BB962C8B-B14F-4D97-AF65-F5344CB8AC3E}">
        <p14:creationId xmlns:p14="http://schemas.microsoft.com/office/powerpoint/2010/main" val="8216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97297" y="2830284"/>
            <a:ext cx="79164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Teste: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Tarefa: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Informações específicas sobre o pacote "PARIS".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Usuários:</a:t>
            </a:r>
          </a:p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-Pedro Henrique Lima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Fordelone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12 anos, estudante;</a:t>
            </a:r>
          </a:p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-Lenita Maria Casado Lima Martins, 58 anos, assistente de direção em escola municipal.</a:t>
            </a:r>
          </a:p>
        </p:txBody>
      </p:sp>
    </p:spTree>
    <p:extLst>
      <p:ext uri="{BB962C8B-B14F-4D97-AF65-F5344CB8AC3E}">
        <p14:creationId xmlns:p14="http://schemas.microsoft.com/office/powerpoint/2010/main" val="202829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827584" y="2708920"/>
            <a:ext cx="70567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800" b="1" dirty="0" smtClean="0"/>
              <a:t>Teste:</a:t>
            </a:r>
          </a:p>
          <a:p>
            <a:endParaRPr lang="pt-BR" sz="2800" dirty="0" smtClean="0"/>
          </a:p>
          <a:p>
            <a:r>
              <a:rPr lang="pt-BR" sz="2800" b="1" dirty="0" smtClean="0"/>
              <a:t>Pedro Henrique Lima </a:t>
            </a:r>
            <a:r>
              <a:rPr lang="pt-BR" sz="2800" b="1" dirty="0" err="1" smtClean="0"/>
              <a:t>Fordelone</a:t>
            </a:r>
            <a:r>
              <a:rPr lang="pt-BR" sz="2800" b="1" dirty="0" smtClean="0"/>
              <a:t>: </a:t>
            </a:r>
          </a:p>
          <a:p>
            <a:pPr marL="0" indent="0">
              <a:buNone/>
            </a:pPr>
            <a:r>
              <a:rPr lang="pt-BR" sz="2800" dirty="0" smtClean="0"/>
              <a:t>12 segundos. </a:t>
            </a:r>
          </a:p>
        </p:txBody>
      </p:sp>
    </p:spTree>
    <p:extLst>
      <p:ext uri="{BB962C8B-B14F-4D97-AF65-F5344CB8AC3E}">
        <p14:creationId xmlns:p14="http://schemas.microsoft.com/office/powerpoint/2010/main" val="283108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827584" y="2518716"/>
            <a:ext cx="70567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Primeiro clicou no box no Pacote de Paris em destaque na Home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800" dirty="0"/>
          </a:p>
        </p:txBody>
      </p:sp>
      <p:pic>
        <p:nvPicPr>
          <p:cNvPr id="9" name="Imagem 8" descr="trabalho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3516190"/>
            <a:ext cx="6912768" cy="31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9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251520" y="2564904"/>
            <a:ext cx="7056784" cy="2941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Depois clicou no botão "Saiba mais“ do mesmo box.</a:t>
            </a:r>
          </a:p>
        </p:txBody>
      </p:sp>
      <p:pic>
        <p:nvPicPr>
          <p:cNvPr id="12" name="Imagem 11" descr="trabalho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3645024"/>
            <a:ext cx="669674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755576" y="2420888"/>
            <a:ext cx="70567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pt-BR" sz="2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Teste:</a:t>
            </a:r>
          </a:p>
          <a:p>
            <a:endParaRPr lang="pt-BR" sz="28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2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Lenita Maria Casado Lima Martins:</a:t>
            </a:r>
          </a:p>
          <a:p>
            <a:r>
              <a:rPr lang="pt-BR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 segundos.</a:t>
            </a:r>
            <a:endParaRPr lang="pt-BR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16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410827" y="0"/>
            <a:ext cx="8077200" cy="13716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ETAPA 1 – LEVANTAMENTO DAS INFORMAÇÕES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33440" y="2996952"/>
            <a:ext cx="3024336" cy="642832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pt-BR" sz="6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BREAFING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16632"/>
            <a:ext cx="1512168" cy="1758334"/>
          </a:xfrm>
          <a:prstGeom prst="rect">
            <a:avLst/>
          </a:prstGeom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-898375" y="4149080"/>
            <a:ext cx="5040560" cy="2525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Tipo de </a:t>
            </a:r>
            <a:r>
              <a:rPr lang="pt-BR" sz="69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breafing</a:t>
            </a:r>
            <a:endParaRPr lang="pt-BR" sz="6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6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</a:t>
            </a:r>
          </a:p>
          <a:p>
            <a:r>
              <a:rPr lang="pt-BR" sz="6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Público-alvo</a:t>
            </a:r>
          </a:p>
          <a:p>
            <a:r>
              <a:rPr lang="pt-BR" sz="6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Vendas on-line</a:t>
            </a:r>
          </a:p>
          <a:p>
            <a:r>
              <a:rPr lang="pt-BR" dirty="0" err="1" smtClean="0"/>
              <a:t>vv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77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611560" y="1844824"/>
            <a:ext cx="7632848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r>
              <a:rPr lang="pt-BR" sz="2000" dirty="0" smtClean="0"/>
              <a:t>Primeiro clicou no campo de busca, mas nada digitou;</a:t>
            </a:r>
          </a:p>
        </p:txBody>
      </p:sp>
      <p:pic>
        <p:nvPicPr>
          <p:cNvPr id="10" name="Imagem 9" descr="trabalho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049" y="3501008"/>
            <a:ext cx="690830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971600" y="1935907"/>
            <a:ext cx="70567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r>
              <a:rPr lang="pt-BR" sz="2400" dirty="0" smtClean="0"/>
              <a:t>Depois clicou no menu "Pacotes“;</a:t>
            </a:r>
          </a:p>
        </p:txBody>
      </p:sp>
      <p:pic>
        <p:nvPicPr>
          <p:cNvPr id="11" name="Imagem 10" descr="trabalho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3140968"/>
            <a:ext cx="7560840" cy="3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251520" y="2060848"/>
            <a:ext cx="705678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r>
              <a:rPr lang="pt-BR" sz="2400" dirty="0" smtClean="0"/>
              <a:t>E, por fim, clicou no Pacote PARIS.</a:t>
            </a:r>
          </a:p>
        </p:txBody>
      </p:sp>
      <p:pic>
        <p:nvPicPr>
          <p:cNvPr id="12" name="Imagem 11" descr="trabalho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7604" y="3354686"/>
            <a:ext cx="7124328" cy="30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8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51520" y="1916832"/>
            <a:ext cx="274049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USABILIDADE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395536" y="2780928"/>
            <a:ext cx="8064896" cy="2520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pt-BR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Conclusão do teste:</a:t>
            </a:r>
          </a:p>
          <a:p>
            <a:endParaRPr lang="pt-BR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Simples, fácil e intuitivo. </a:t>
            </a:r>
          </a:p>
          <a:p>
            <a:endParaRPr lang="pt-BR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 teste poderia ser melhor aproveitado caso na explicação da tarefa não mencionássemos as palavras usadas no site ("Pacote" e "Paris“).</a:t>
            </a:r>
            <a:endParaRPr lang="pt-B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539552" y="1844824"/>
            <a:ext cx="115632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IHC</a:t>
            </a:r>
            <a:endParaRPr lang="pt-BR" dirty="0"/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539552" y="2564904"/>
            <a:ext cx="8204448" cy="360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8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Conceitos aplicados: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t-BR" sz="8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Tamanho dos botões e caixas de busca foram trabalhados para oferecer aos visitantes conforto e agilidade para encontrar as informações ao qual ele está procurando.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92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SITE</a:t>
            </a:r>
            <a:endParaRPr lang="pt-BR" dirty="0"/>
          </a:p>
        </p:txBody>
      </p:sp>
      <p:grpSp>
        <p:nvGrpSpPr>
          <p:cNvPr id="185" name="Group 1"/>
          <p:cNvGrpSpPr/>
          <p:nvPr>
            <p:custDataLst>
              <p:custData r:id="rId1"/>
            </p:custDataLst>
          </p:nvPr>
        </p:nvGrpSpPr>
        <p:grpSpPr>
          <a:xfrm>
            <a:off x="8386073" y="2132856"/>
            <a:ext cx="757927" cy="4725144"/>
            <a:chOff x="8383520" y="0"/>
            <a:chExt cx="757927" cy="6858000"/>
          </a:xfrm>
        </p:grpSpPr>
        <p:sp>
          <p:nvSpPr>
            <p:cNvPr id="186" name="Background"/>
            <p:cNvSpPr/>
            <p:nvPr/>
          </p:nvSpPr>
          <p:spPr>
            <a:xfrm>
              <a:off x="8383520" y="0"/>
              <a:ext cx="757927" cy="6858000"/>
            </a:xfrm>
            <a:prstGeom prst="rect">
              <a:avLst/>
            </a:prstGeom>
            <a:solidFill>
              <a:srgbClr val="000000">
                <a:lumMod val="95000"/>
                <a:lumOff val="5000"/>
              </a:srgb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text1"/>
            <p:cNvSpPr txBox="1">
              <a:spLocks/>
            </p:cNvSpPr>
            <p:nvPr>
              <p:custDataLst>
                <p:custData r:id="rId7"/>
              </p:custDataLst>
            </p:nvPr>
          </p:nvSpPr>
          <p:spPr>
            <a:xfrm>
              <a:off x="8461760" y="1790016"/>
              <a:ext cx="601447" cy="215443"/>
            </a:xfrm>
            <a:prstGeom prst="rect">
              <a:avLst/>
            </a:prstGeom>
            <a:solidFill>
              <a:srgbClr val="000000">
                <a:lumMod val="95000"/>
                <a:lumOff val="5000"/>
              </a:srgbClr>
            </a:solidFill>
            <a:ln>
              <a:noFill/>
            </a:ln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dirty="0" smtClean="0">
                  <a:solidFill>
                    <a:srgbClr val="FFFFFF">
                      <a:lumMod val="6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</a:p>
          </p:txBody>
        </p:sp>
        <p:sp>
          <p:nvSpPr>
            <p:cNvPr id="188" name="text2"/>
            <p:cNvSpPr txBox="1">
              <a:spLocks/>
            </p:cNvSpPr>
            <p:nvPr>
              <p:custDataLst>
                <p:custData r:id="rId8"/>
              </p:custDataLst>
            </p:nvPr>
          </p:nvSpPr>
          <p:spPr>
            <a:xfrm>
              <a:off x="8494621" y="2670403"/>
              <a:ext cx="535724" cy="215443"/>
            </a:xfrm>
            <a:prstGeom prst="rect">
              <a:avLst/>
            </a:prstGeom>
            <a:solidFill>
              <a:srgbClr val="000000">
                <a:lumMod val="95000"/>
                <a:lumOff val="5000"/>
              </a:srgbClr>
            </a:solidFill>
            <a:ln>
              <a:noFill/>
            </a:ln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dirty="0" smtClean="0">
                  <a:solidFill>
                    <a:srgbClr val="FFFFFF">
                      <a:lumMod val="6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Share</a:t>
              </a:r>
            </a:p>
          </p:txBody>
        </p:sp>
        <p:sp>
          <p:nvSpPr>
            <p:cNvPr id="189" name="text3"/>
            <p:cNvSpPr txBox="1">
              <a:spLocks/>
            </p:cNvSpPr>
            <p:nvPr>
              <p:custDataLst>
                <p:custData r:id="rId9"/>
              </p:custDataLst>
            </p:nvPr>
          </p:nvSpPr>
          <p:spPr>
            <a:xfrm>
              <a:off x="8523475" y="3610051"/>
              <a:ext cx="478016" cy="215443"/>
            </a:xfrm>
            <a:prstGeom prst="rect">
              <a:avLst/>
            </a:prstGeom>
            <a:solidFill>
              <a:srgbClr val="000000">
                <a:lumMod val="95000"/>
                <a:lumOff val="5000"/>
              </a:srgbClr>
            </a:solidFill>
            <a:ln>
              <a:noFill/>
            </a:ln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smtClean="0">
                  <a:solidFill>
                    <a:srgbClr val="FFFFFF">
                      <a:lumMod val="6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Start</a:t>
              </a:r>
              <a:endParaRPr lang="en-US" sz="1100" dirty="0" smtClean="0">
                <a:solidFill>
                  <a:srgbClr val="FFFFFF">
                    <a:lumMod val="6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text4"/>
            <p:cNvSpPr txBox="1">
              <a:spLocks/>
            </p:cNvSpPr>
            <p:nvPr>
              <p:custDataLst>
                <p:custData r:id="rId10"/>
              </p:custDataLst>
            </p:nvPr>
          </p:nvSpPr>
          <p:spPr>
            <a:xfrm>
              <a:off x="8433707" y="4477207"/>
              <a:ext cx="657552" cy="215443"/>
            </a:xfrm>
            <a:prstGeom prst="rect">
              <a:avLst/>
            </a:prstGeom>
            <a:solidFill>
              <a:srgbClr val="000000">
                <a:lumMod val="95000"/>
                <a:lumOff val="5000"/>
              </a:srgbClr>
            </a:solidFill>
            <a:ln>
              <a:noFill/>
            </a:ln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smtClean="0">
                  <a:solidFill>
                    <a:srgbClr val="FFFFFF">
                      <a:lumMod val="6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Devices</a:t>
              </a:r>
              <a:endParaRPr lang="en-US" sz="1100" dirty="0" smtClean="0">
                <a:solidFill>
                  <a:srgbClr val="FFFFFF">
                    <a:lumMod val="6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text5"/>
            <p:cNvSpPr txBox="1">
              <a:spLocks/>
            </p:cNvSpPr>
            <p:nvPr>
              <p:custDataLst>
                <p:custData r:id="rId11"/>
              </p:custDataLst>
            </p:nvPr>
          </p:nvSpPr>
          <p:spPr>
            <a:xfrm>
              <a:off x="8419280" y="5420562"/>
              <a:ext cx="686406" cy="215443"/>
            </a:xfrm>
            <a:prstGeom prst="rect">
              <a:avLst/>
            </a:prstGeom>
            <a:solidFill>
              <a:srgbClr val="000000">
                <a:lumMod val="95000"/>
                <a:lumOff val="5000"/>
              </a:srgbClr>
            </a:solidFill>
            <a:ln>
              <a:noFill/>
            </a:ln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smtClean="0">
                  <a:solidFill>
                    <a:srgbClr val="FFFFFF">
                      <a:lumMod val="6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Settings</a:t>
              </a:r>
              <a:endParaRPr lang="en-US" sz="1100" dirty="0" smtClean="0">
                <a:solidFill>
                  <a:srgbClr val="FFFFFF">
                    <a:lumMod val="6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2" name="devices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408" y="4070200"/>
              <a:ext cx="438150" cy="438150"/>
            </a:xfrm>
            <a:prstGeom prst="rect">
              <a:avLst/>
            </a:prstGeom>
          </p:spPr>
        </p:pic>
        <p:pic>
          <p:nvPicPr>
            <p:cNvPr id="193" name="search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408" y="1351866"/>
              <a:ext cx="438150" cy="438150"/>
            </a:xfrm>
            <a:prstGeom prst="rect">
              <a:avLst/>
            </a:prstGeom>
          </p:spPr>
        </p:pic>
        <p:pic>
          <p:nvPicPr>
            <p:cNvPr id="194" name="settings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408" y="4973790"/>
              <a:ext cx="438150" cy="438150"/>
            </a:xfrm>
            <a:prstGeom prst="rect">
              <a:avLst/>
            </a:prstGeom>
          </p:spPr>
        </p:pic>
        <p:pic>
          <p:nvPicPr>
            <p:cNvPr id="195" name="share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408" y="2232254"/>
              <a:ext cx="438150" cy="438150"/>
            </a:xfrm>
            <a:prstGeom prst="rect">
              <a:avLst/>
            </a:prstGeom>
          </p:spPr>
        </p:pic>
        <p:pic>
          <p:nvPicPr>
            <p:cNvPr id="196" name="start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408" y="3171902"/>
              <a:ext cx="438150" cy="438150"/>
            </a:xfrm>
            <a:prstGeom prst="rect">
              <a:avLst/>
            </a:prstGeom>
          </p:spPr>
        </p:pic>
      </p:grpSp>
      <p:grpSp>
        <p:nvGrpSpPr>
          <p:cNvPr id="197" name="Group 1"/>
          <p:cNvGrpSpPr/>
          <p:nvPr>
            <p:custDataLst>
              <p:custData r:id="rId2"/>
            </p:custDataLst>
          </p:nvPr>
        </p:nvGrpSpPr>
        <p:grpSpPr>
          <a:xfrm>
            <a:off x="0" y="6217920"/>
            <a:ext cx="8386073" cy="640080"/>
            <a:chOff x="0" y="6217920"/>
            <a:chExt cx="9144000" cy="640080"/>
          </a:xfrm>
        </p:grpSpPr>
        <p:sp>
          <p:nvSpPr>
            <p:cNvPr id="198" name="Background"/>
            <p:cNvSpPr/>
            <p:nvPr/>
          </p:nvSpPr>
          <p:spPr>
            <a:xfrm>
              <a:off x="0" y="6217920"/>
              <a:ext cx="9144000" cy="6400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199" name="Content"/>
            <p:cNvSpPr/>
            <p:nvPr/>
          </p:nvSpPr>
          <p:spPr>
            <a:xfrm>
              <a:off x="1239923" y="6355626"/>
              <a:ext cx="5605020" cy="364668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rgbClr val="FFFFFF">
                      <a:lumMod val="50000"/>
                    </a:srgbClr>
                  </a:solidFill>
                  <a:latin typeface="Segoe UI Semilight"/>
                </a:rPr>
                <a:t>http://</a:t>
              </a:r>
              <a:r>
                <a:rPr lang="en-US" sz="1600" dirty="0" smtClean="0">
                  <a:solidFill>
                    <a:srgbClr val="FFFFFF">
                      <a:lumMod val="50000"/>
                    </a:srgbClr>
                  </a:solidFill>
                  <a:latin typeface="Segoe UI Semilight"/>
                </a:rPr>
                <a:t>www.intertravels</a:t>
              </a:r>
              <a:r>
                <a:rPr lang="en-US" sz="1600" dirty="0" smtClean="0">
                  <a:solidFill>
                    <a:srgbClr val="FFFFFF"/>
                  </a:solidFill>
                  <a:latin typeface="Segoe UI Semilight"/>
                </a:rPr>
                <a:t>.com</a:t>
              </a:r>
              <a:r>
                <a:rPr lang="en-US" sz="1600" dirty="0">
                  <a:solidFill>
                    <a:srgbClr val="FFFFFF">
                      <a:lumMod val="50000"/>
                    </a:srgbClr>
                  </a:solidFill>
                  <a:latin typeface="Segoe UI Semilight"/>
                </a:rPr>
                <a:t>/</a:t>
              </a:r>
            </a:p>
          </p:txBody>
        </p:sp>
        <p:grpSp>
          <p:nvGrpSpPr>
            <p:cNvPr id="200" name="Group 4"/>
            <p:cNvGrpSpPr/>
            <p:nvPr/>
          </p:nvGrpSpPr>
          <p:grpSpPr>
            <a:xfrm>
              <a:off x="8539561" y="6380286"/>
              <a:ext cx="267760" cy="280737"/>
              <a:chOff x="7933908" y="6458958"/>
              <a:chExt cx="268296" cy="280737"/>
            </a:xfrm>
          </p:grpSpPr>
          <p:sp>
            <p:nvSpPr>
              <p:cNvPr id="214" name="Oval127"/>
              <p:cNvSpPr/>
              <p:nvPr/>
            </p:nvSpPr>
            <p:spPr>
              <a:xfrm>
                <a:off x="7933908" y="6458958"/>
                <a:ext cx="268296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ight">
                <a:hlinkClick r:id="rId18" action="ppaction://hlinkfile"/>
              </p:cNvPr>
              <p:cNvSpPr>
                <a:spLocks noChangeAspect="1"/>
              </p:cNvSpPr>
              <p:nvPr>
                <p:custDataLst>
                  <p:custData r:id="rId6"/>
                </p:custDataLst>
              </p:nvPr>
            </p:nvSpPr>
            <p:spPr bwMode="black">
              <a:xfrm>
                <a:off x="8009790" y="6551973"/>
                <a:ext cx="115732" cy="102544"/>
              </a:xfrm>
              <a:custGeom>
                <a:avLst/>
                <a:gdLst>
                  <a:gd name="T0" fmla="*/ 86 w 131"/>
                  <a:gd name="T1" fmla="*/ 35 h 96"/>
                  <a:gd name="T2" fmla="*/ 48 w 131"/>
                  <a:gd name="T3" fmla="*/ 0 h 96"/>
                  <a:gd name="T4" fmla="*/ 79 w 131"/>
                  <a:gd name="T5" fmla="*/ 0 h 96"/>
                  <a:gd name="T6" fmla="*/ 131 w 131"/>
                  <a:gd name="T7" fmla="*/ 48 h 96"/>
                  <a:gd name="T8" fmla="*/ 79 w 131"/>
                  <a:gd name="T9" fmla="*/ 96 h 96"/>
                  <a:gd name="T10" fmla="*/ 48 w 131"/>
                  <a:gd name="T11" fmla="*/ 96 h 96"/>
                  <a:gd name="T12" fmla="*/ 86 w 131"/>
                  <a:gd name="T13" fmla="*/ 60 h 96"/>
                  <a:gd name="T14" fmla="*/ 0 w 131"/>
                  <a:gd name="T15" fmla="*/ 60 h 96"/>
                  <a:gd name="T16" fmla="*/ 0 w 131"/>
                  <a:gd name="T17" fmla="*/ 35 h 96"/>
                  <a:gd name="T18" fmla="*/ 86 w 131"/>
                  <a:gd name="T19" fmla="*/ 3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96">
                    <a:moveTo>
                      <a:pt x="86" y="35"/>
                    </a:moveTo>
                    <a:lnTo>
                      <a:pt x="48" y="0"/>
                    </a:lnTo>
                    <a:lnTo>
                      <a:pt x="79" y="0"/>
                    </a:lnTo>
                    <a:lnTo>
                      <a:pt x="131" y="48"/>
                    </a:lnTo>
                    <a:lnTo>
                      <a:pt x="79" y="96"/>
                    </a:lnTo>
                    <a:lnTo>
                      <a:pt x="48" y="96"/>
                    </a:lnTo>
                    <a:lnTo>
                      <a:pt x="86" y="60"/>
                    </a:lnTo>
                    <a:lnTo>
                      <a:pt x="0" y="60"/>
                    </a:lnTo>
                    <a:lnTo>
                      <a:pt x="0" y="35"/>
                    </a:lnTo>
                    <a:lnTo>
                      <a:pt x="86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1" name="Group 5"/>
            <p:cNvGrpSpPr/>
            <p:nvPr/>
          </p:nvGrpSpPr>
          <p:grpSpPr>
            <a:xfrm>
              <a:off x="7533325" y="6380286"/>
              <a:ext cx="267760" cy="280737"/>
              <a:chOff x="7482756" y="6476313"/>
              <a:chExt cx="268296" cy="280737"/>
            </a:xfrm>
          </p:grpSpPr>
          <p:sp>
            <p:nvSpPr>
              <p:cNvPr id="212" name="Oval126"/>
              <p:cNvSpPr/>
              <p:nvPr/>
            </p:nvSpPr>
            <p:spPr>
              <a:xfrm>
                <a:off x="7482756" y="6476313"/>
                <a:ext cx="268296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Pin"/>
              <p:cNvSpPr>
                <a:spLocks noChangeAspect="1"/>
              </p:cNvSpPr>
              <p:nvPr>
                <p:custDataLst>
                  <p:custData r:id="rId5"/>
                </p:custDataLst>
              </p:nvPr>
            </p:nvSpPr>
            <p:spPr bwMode="black">
              <a:xfrm>
                <a:off x="7555059" y="6548700"/>
                <a:ext cx="123689" cy="135962"/>
              </a:xfrm>
              <a:custGeom>
                <a:avLst/>
                <a:gdLst>
                  <a:gd name="T0" fmla="*/ 63 w 75"/>
                  <a:gd name="T1" fmla="*/ 29 h 75"/>
                  <a:gd name="T2" fmla="*/ 44 w 75"/>
                  <a:gd name="T3" fmla="*/ 48 h 75"/>
                  <a:gd name="T4" fmla="*/ 40 w 75"/>
                  <a:gd name="T5" fmla="*/ 68 h 75"/>
                  <a:gd name="T6" fmla="*/ 26 w 75"/>
                  <a:gd name="T7" fmla="*/ 54 h 75"/>
                  <a:gd name="T8" fmla="*/ 0 w 75"/>
                  <a:gd name="T9" fmla="*/ 74 h 75"/>
                  <a:gd name="T10" fmla="*/ 0 w 75"/>
                  <a:gd name="T11" fmla="*/ 74 h 75"/>
                  <a:gd name="T12" fmla="*/ 0 w 75"/>
                  <a:gd name="T13" fmla="*/ 74 h 75"/>
                  <a:gd name="T14" fmla="*/ 0 w 75"/>
                  <a:gd name="T15" fmla="*/ 74 h 75"/>
                  <a:gd name="T16" fmla="*/ 0 w 75"/>
                  <a:gd name="T17" fmla="*/ 74 h 75"/>
                  <a:gd name="T18" fmla="*/ 20 w 75"/>
                  <a:gd name="T19" fmla="*/ 49 h 75"/>
                  <a:gd name="T20" fmla="*/ 6 w 75"/>
                  <a:gd name="T21" fmla="*/ 35 h 75"/>
                  <a:gd name="T22" fmla="*/ 27 w 75"/>
                  <a:gd name="T23" fmla="*/ 31 h 75"/>
                  <a:gd name="T24" fmla="*/ 46 w 75"/>
                  <a:gd name="T25" fmla="*/ 11 h 75"/>
                  <a:gd name="T26" fmla="*/ 50 w 75"/>
                  <a:gd name="T27" fmla="*/ 0 h 75"/>
                  <a:gd name="T28" fmla="*/ 75 w 75"/>
                  <a:gd name="T29" fmla="*/ 25 h 75"/>
                  <a:gd name="T30" fmla="*/ 63 w 75"/>
                  <a:gd name="T31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5" h="75">
                    <a:moveTo>
                      <a:pt x="63" y="29"/>
                    </a:move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55"/>
                      <a:pt x="46" y="63"/>
                      <a:pt x="40" y="68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1" y="67"/>
                      <a:pt x="2" y="75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3"/>
                      <a:pt x="7" y="63"/>
                      <a:pt x="20" y="49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12" y="29"/>
                      <a:pt x="20" y="28"/>
                      <a:pt x="27" y="3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7"/>
                      <a:pt x="46" y="3"/>
                      <a:pt x="50" y="0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2" y="28"/>
                      <a:pt x="67" y="30"/>
                      <a:pt x="63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2" name="Tile"/>
            <p:cNvSpPr/>
            <p:nvPr/>
          </p:nvSpPr>
          <p:spPr>
            <a:xfrm>
              <a:off x="733583" y="6402514"/>
              <a:ext cx="265176" cy="28346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03" name="Group 7"/>
            <p:cNvGrpSpPr/>
            <p:nvPr/>
          </p:nvGrpSpPr>
          <p:grpSpPr>
            <a:xfrm>
              <a:off x="7067777" y="6380286"/>
              <a:ext cx="267760" cy="280737"/>
              <a:chOff x="7134583" y="6466673"/>
              <a:chExt cx="268296" cy="280737"/>
            </a:xfrm>
          </p:grpSpPr>
          <p:sp>
            <p:nvSpPr>
              <p:cNvPr id="210" name="Oval138"/>
              <p:cNvSpPr/>
              <p:nvPr/>
            </p:nvSpPr>
            <p:spPr>
              <a:xfrm>
                <a:off x="7134583" y="6466673"/>
                <a:ext cx="268296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fresh"/>
              <p:cNvSpPr>
                <a:spLocks noChangeAspect="1"/>
              </p:cNvSpPr>
              <p:nvPr>
                <p:custDataLst>
                  <p:custData r:id="rId4"/>
                </p:custDataLst>
              </p:nvPr>
            </p:nvSpPr>
            <p:spPr bwMode="black">
              <a:xfrm>
                <a:off x="7212367" y="6550234"/>
                <a:ext cx="112727" cy="113614"/>
              </a:xfrm>
              <a:custGeom>
                <a:avLst/>
                <a:gdLst>
                  <a:gd name="T0" fmla="*/ 61 w 70"/>
                  <a:gd name="T1" fmla="*/ 11 h 71"/>
                  <a:gd name="T2" fmla="*/ 60 w 70"/>
                  <a:gd name="T3" fmla="*/ 11 h 71"/>
                  <a:gd name="T4" fmla="*/ 53 w 70"/>
                  <a:gd name="T5" fmla="*/ 18 h 71"/>
                  <a:gd name="T6" fmla="*/ 53 w 70"/>
                  <a:gd name="T7" fmla="*/ 19 h 71"/>
                  <a:gd name="T8" fmla="*/ 53 w 70"/>
                  <a:gd name="T9" fmla="*/ 19 h 71"/>
                  <a:gd name="T10" fmla="*/ 60 w 70"/>
                  <a:gd name="T11" fmla="*/ 35 h 71"/>
                  <a:gd name="T12" fmla="*/ 35 w 70"/>
                  <a:gd name="T13" fmla="*/ 60 h 71"/>
                  <a:gd name="T14" fmla="*/ 10 w 70"/>
                  <a:gd name="T15" fmla="*/ 36 h 71"/>
                  <a:gd name="T16" fmla="*/ 16 w 70"/>
                  <a:gd name="T17" fmla="*/ 21 h 71"/>
                  <a:gd name="T18" fmla="*/ 18 w 70"/>
                  <a:gd name="T19" fmla="*/ 18 h 71"/>
                  <a:gd name="T20" fmla="*/ 25 w 70"/>
                  <a:gd name="T21" fmla="*/ 26 h 71"/>
                  <a:gd name="T22" fmla="*/ 30 w 70"/>
                  <a:gd name="T23" fmla="*/ 0 h 71"/>
                  <a:gd name="T24" fmla="*/ 4 w 70"/>
                  <a:gd name="T25" fmla="*/ 2 h 71"/>
                  <a:gd name="T26" fmla="*/ 11 w 70"/>
                  <a:gd name="T27" fmla="*/ 10 h 71"/>
                  <a:gd name="T28" fmla="*/ 9 w 70"/>
                  <a:gd name="T29" fmla="*/ 12 h 71"/>
                  <a:gd name="T30" fmla="*/ 0 w 70"/>
                  <a:gd name="T31" fmla="*/ 36 h 71"/>
                  <a:gd name="T32" fmla="*/ 35 w 70"/>
                  <a:gd name="T33" fmla="*/ 71 h 71"/>
                  <a:gd name="T34" fmla="*/ 35 w 70"/>
                  <a:gd name="T35" fmla="*/ 71 h 71"/>
                  <a:gd name="T36" fmla="*/ 70 w 70"/>
                  <a:gd name="T37" fmla="*/ 35 h 71"/>
                  <a:gd name="T38" fmla="*/ 61 w 70"/>
                  <a:gd name="T39" fmla="*/ 1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1">
                    <a:moveTo>
                      <a:pt x="61" y="11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7" y="23"/>
                      <a:pt x="60" y="29"/>
                      <a:pt x="60" y="35"/>
                    </a:cubicBezTo>
                    <a:cubicBezTo>
                      <a:pt x="60" y="49"/>
                      <a:pt x="49" y="60"/>
                      <a:pt x="35" y="60"/>
                    </a:cubicBezTo>
                    <a:cubicBezTo>
                      <a:pt x="22" y="60"/>
                      <a:pt x="11" y="49"/>
                      <a:pt x="10" y="36"/>
                    </a:cubicBezTo>
                    <a:cubicBezTo>
                      <a:pt x="10" y="30"/>
                      <a:pt x="12" y="25"/>
                      <a:pt x="16" y="2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9"/>
                      <a:pt x="0" y="27"/>
                      <a:pt x="0" y="36"/>
                    </a:cubicBezTo>
                    <a:cubicBezTo>
                      <a:pt x="0" y="55"/>
                      <a:pt x="16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55" y="71"/>
                      <a:pt x="70" y="55"/>
                      <a:pt x="70" y="35"/>
                    </a:cubicBezTo>
                    <a:cubicBezTo>
                      <a:pt x="70" y="26"/>
                      <a:pt x="67" y="18"/>
                      <a:pt x="61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4" name="Group 8"/>
            <p:cNvGrpSpPr/>
            <p:nvPr/>
          </p:nvGrpSpPr>
          <p:grpSpPr>
            <a:xfrm>
              <a:off x="242988" y="6403878"/>
              <a:ext cx="267760" cy="280737"/>
              <a:chOff x="242988" y="6397592"/>
              <a:chExt cx="267760" cy="280737"/>
            </a:xfrm>
          </p:grpSpPr>
          <p:sp>
            <p:nvSpPr>
              <p:cNvPr id="208" name="Oval124"/>
              <p:cNvSpPr/>
              <p:nvPr/>
            </p:nvSpPr>
            <p:spPr>
              <a:xfrm>
                <a:off x="242988" y="6397592"/>
                <a:ext cx="267760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ight"/>
              <p:cNvSpPr>
                <a:spLocks noChangeAspect="1"/>
              </p:cNvSpPr>
              <p:nvPr>
                <p:custDataLst>
                  <p:custData r:id="rId3"/>
                </p:custDataLst>
              </p:nvPr>
            </p:nvSpPr>
            <p:spPr bwMode="black">
              <a:xfrm flipH="1">
                <a:off x="319118" y="6486688"/>
                <a:ext cx="115501" cy="102544"/>
              </a:xfrm>
              <a:custGeom>
                <a:avLst/>
                <a:gdLst>
                  <a:gd name="T0" fmla="*/ 86 w 131"/>
                  <a:gd name="T1" fmla="*/ 35 h 96"/>
                  <a:gd name="T2" fmla="*/ 48 w 131"/>
                  <a:gd name="T3" fmla="*/ 0 h 96"/>
                  <a:gd name="T4" fmla="*/ 79 w 131"/>
                  <a:gd name="T5" fmla="*/ 0 h 96"/>
                  <a:gd name="T6" fmla="*/ 131 w 131"/>
                  <a:gd name="T7" fmla="*/ 48 h 96"/>
                  <a:gd name="T8" fmla="*/ 79 w 131"/>
                  <a:gd name="T9" fmla="*/ 96 h 96"/>
                  <a:gd name="T10" fmla="*/ 48 w 131"/>
                  <a:gd name="T11" fmla="*/ 96 h 96"/>
                  <a:gd name="T12" fmla="*/ 86 w 131"/>
                  <a:gd name="T13" fmla="*/ 60 h 96"/>
                  <a:gd name="T14" fmla="*/ 0 w 131"/>
                  <a:gd name="T15" fmla="*/ 60 h 96"/>
                  <a:gd name="T16" fmla="*/ 0 w 131"/>
                  <a:gd name="T17" fmla="*/ 35 h 96"/>
                  <a:gd name="T18" fmla="*/ 86 w 131"/>
                  <a:gd name="T19" fmla="*/ 3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96">
                    <a:moveTo>
                      <a:pt x="86" y="35"/>
                    </a:moveTo>
                    <a:lnTo>
                      <a:pt x="48" y="0"/>
                    </a:lnTo>
                    <a:lnTo>
                      <a:pt x="79" y="0"/>
                    </a:lnTo>
                    <a:lnTo>
                      <a:pt x="131" y="48"/>
                    </a:lnTo>
                    <a:lnTo>
                      <a:pt x="79" y="96"/>
                    </a:lnTo>
                    <a:lnTo>
                      <a:pt x="48" y="96"/>
                    </a:lnTo>
                    <a:lnTo>
                      <a:pt x="86" y="60"/>
                    </a:lnTo>
                    <a:lnTo>
                      <a:pt x="0" y="60"/>
                    </a:lnTo>
                    <a:lnTo>
                      <a:pt x="0" y="35"/>
                    </a:lnTo>
                    <a:lnTo>
                      <a:pt x="86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7576" tIns="48788" rIns="97576" bIns="487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5" name="Group 9"/>
            <p:cNvGrpSpPr/>
            <p:nvPr/>
          </p:nvGrpSpPr>
          <p:grpSpPr>
            <a:xfrm>
              <a:off x="7998873" y="6349204"/>
              <a:ext cx="342900" cy="342900"/>
              <a:chOff x="7989560" y="6349204"/>
              <a:chExt cx="342900" cy="342900"/>
            </a:xfrm>
          </p:grpSpPr>
          <p:sp>
            <p:nvSpPr>
              <p:cNvPr id="206" name="Oval128"/>
              <p:cNvSpPr/>
              <p:nvPr/>
            </p:nvSpPr>
            <p:spPr>
              <a:xfrm>
                <a:off x="8027130" y="6380286"/>
                <a:ext cx="267760" cy="280737"/>
              </a:xfrm>
              <a:prstGeom prst="ellipse">
                <a:avLst/>
              </a:prstGeom>
              <a:noFill/>
              <a:ln w="1905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7" name="Picture 11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9560" y="6349204"/>
                <a:ext cx="342900" cy="342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9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pt-B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Dificuldades encontradas;</a:t>
            </a:r>
          </a:p>
          <a:p>
            <a:pPr marL="0" indent="0">
              <a:buNone/>
            </a:pPr>
            <a:r>
              <a:rPr lang="pt-B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	Aprendizado;</a:t>
            </a:r>
          </a:p>
          <a:p>
            <a:pPr marL="0" indent="0">
              <a:buNone/>
            </a:pPr>
            <a:r>
              <a:rPr lang="pt-B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pt-B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Metas alcançadas;</a:t>
            </a:r>
            <a:endParaRPr lang="pt-BR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4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DESENVOLVEDORES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548495"/>
              </p:ext>
            </p:extLst>
          </p:nvPr>
        </p:nvGraphicFramePr>
        <p:xfrm>
          <a:off x="107504" y="206084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41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835696" y="260648"/>
            <a:ext cx="4752528" cy="72007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2800" smtClean="0"/>
              <a:t>ETAPA 2 – DEFINIÇÕES</a:t>
            </a:r>
            <a:endParaRPr lang="pt-BR" sz="2800"/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359532" y="1628800"/>
            <a:ext cx="2952328" cy="50405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/>
              <a:t>PALETA DE CORES</a:t>
            </a:r>
            <a:endParaRPr lang="pt-B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58380"/>
            <a:ext cx="8444490" cy="12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979489"/>
              </p:ext>
            </p:extLst>
          </p:nvPr>
        </p:nvGraphicFramePr>
        <p:xfrm>
          <a:off x="356109" y="3789040"/>
          <a:ext cx="8432094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698"/>
                <a:gridCol w="2810698"/>
                <a:gridCol w="2810698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 cor verde significa esperança, </a:t>
                      </a: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li-berdade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vitalidade. Está associada ao crescimento, à renovação e à plenitude.</a:t>
                      </a:r>
                    </a:p>
                    <a:p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cor azul estimula a criatividade, representa a calma, segurança e confiança. </a:t>
                      </a:r>
                    </a:p>
                    <a:p>
                      <a:endParaRPr lang="pt-BR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cor laranja é equilibrada vibrante e cheia de energia, também é amigável e convidativa.</a:t>
                      </a:r>
                    </a:p>
                    <a:p>
                      <a:endParaRPr lang="pt-BR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4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6203032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ETAPA 2 – DEFINIÇÕES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683568" y="1631479"/>
            <a:ext cx="2079848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TIPOGRAFIA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95536" y="2527623"/>
            <a:ext cx="76328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font-family</a:t>
            </a:r>
            <a:r>
              <a:rPr lang="pt-B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'</a:t>
            </a:r>
            <a:r>
              <a:rPr lang="pt-BR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Oxygen</a:t>
            </a:r>
            <a:r>
              <a:rPr lang="pt-B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', </a:t>
            </a:r>
            <a:r>
              <a:rPr lang="pt-BR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sans-serif</a:t>
            </a:r>
            <a:r>
              <a:rPr lang="pt-B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</a:p>
          <a:p>
            <a:endParaRPr lang="pt-BR" sz="2400" dirty="0"/>
          </a:p>
          <a:p>
            <a:r>
              <a:rPr lang="pt-BR" sz="2800" dirty="0"/>
              <a:t>Esta é uma versão web da fonte de oxigênio, projetado para ser usado livremente por toda a internet pelos navegadores web em computadores de mesa, laptops e dispositivos móveis</a:t>
            </a:r>
            <a:r>
              <a:rPr lang="pt-BR" sz="2800" dirty="0" smtClean="0"/>
              <a:t>.</a:t>
            </a:r>
            <a:endParaRPr lang="pt-BR" sz="2800" dirty="0"/>
          </a:p>
          <a:p>
            <a:r>
              <a:rPr lang="pt-BR" sz="2800" dirty="0" smtClean="0"/>
              <a:t>Possui linhas levemente arredondadas facilitando a leitura. </a:t>
            </a:r>
            <a:endParaRPr lang="pt-BR" sz="28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LOGOTIPO</a:t>
            </a:r>
            <a:endParaRPr lang="pt-BR" dirty="0"/>
          </a:p>
        </p:txBody>
      </p:sp>
      <p:pic>
        <p:nvPicPr>
          <p:cNvPr id="4" name="Espaço Reservado para Conteúdo 3" descr="H:\Logo InterTravels1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564904"/>
            <a:ext cx="302433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84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918" y="2564904"/>
            <a:ext cx="5053763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ubtítulo 2"/>
          <p:cNvSpPr txBox="1">
            <a:spLocks/>
          </p:cNvSpPr>
          <p:nvPr/>
        </p:nvSpPr>
        <p:spPr>
          <a:xfrm>
            <a:off x="611560" y="1628824"/>
            <a:ext cx="2218983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WIREFRAME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611560" y="1628824"/>
            <a:ext cx="2218983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WIREFRAME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537" y="2636912"/>
            <a:ext cx="496252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611560" y="1628824"/>
            <a:ext cx="2218983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WIREFRAME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00" y="2492896"/>
            <a:ext cx="49530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971600" y="260648"/>
            <a:ext cx="77724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pt-BR" sz="2800" smtClean="0"/>
              <a:t>ETAPA 3 – ESTRUTURA</a:t>
            </a:r>
            <a:endParaRPr lang="pt-BR" sz="2800" dirty="0"/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611560" y="1628824"/>
            <a:ext cx="2218983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WIREFRAME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537" y="2636912"/>
            <a:ext cx="496252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64" y="0"/>
            <a:ext cx="1224136" cy="1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7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3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0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WindowsApps.CharmBar" Revision="1" Stencil="System.Storyboarding.WindowsApps" StencilVersion="0.1"/>
</Control>
</file>

<file path=customXml/item16.xml><?xml version="1.0" encoding="utf-8"?>
<Control xmlns="http://schemas.microsoft.com/VisualStudio/2011/storyboarding/control">
  <Id Name="System.Storyboarding.Backgrounds.BrowserWindows8" Revision="1" Stencil="System.Storyboarding.Backgrounds" StencilVersion="0.1"/>
</Control>
</file>

<file path=customXml/item17.xml><?xml version="1.0" encoding="utf-8"?>
<Control xmlns="http://schemas.microsoft.com/VisualStudio/2011/storyboarding/control">
  <Id Name="System.Storyboarding.Media.StreetMap" Revision="1" Stencil="System.Storyboarding.Media" StencilVersion="0.1"/>
</Control>
</file>

<file path=customXml/item18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4.xml><?xml version="1.0" encoding="utf-8"?>
<Control xmlns="http://schemas.microsoft.com/VisualStudio/2011/storyboarding/control">
  <Id Name="System.Storyboarding.Backgrounds.BrowserWindows8" Revision="1" Stencil="System.Storyboarding.Backgrounds" StencilVersion="0.1"/>
</Control>
</file>

<file path=customXml/item5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Props1.xml><?xml version="1.0" encoding="utf-8"?>
<ds:datastoreItem xmlns:ds="http://schemas.openxmlformats.org/officeDocument/2006/customXml" ds:itemID="{44D2D7EF-570A-4AC2-8367-26ED3BE6B733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D2BF1E6-3E30-483D-8568-2A778430BA39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581BED7-C3A2-421F-8ED5-DAAB33051BFE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8B9A547A-2A6A-43F3-A6B0-20E498C5BA72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8DEFE9D9-AC4C-48EF-995C-2A35ECF78F2E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C38D914-F1CF-4237-A8C5-3778BC8A53A1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50CEC159-551F-4031-A129-2795FA54697B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5FA04FDE-1ACF-4219-A919-80F700E7593C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437FAA5-7226-49A5-A152-B64B8B3F48FA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444C3482-1134-4702-A17B-21B25F4F557E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6EACF833-F0C5-47F0-9985-91720AF0AF3D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6D49637-C3C6-43E5-86AA-7C09A15E934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1F21E34-DD21-4E74-B53C-6FD26F8B60F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5CA029A-D084-4644-A3E7-ED6186D82E79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85BBDA6-6655-429D-86D4-8BC82818383F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525F5D0-142D-4F7F-8193-698EE7FE0771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94413BC1-E534-4550-8F0B-EDFD46A3D19F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17B3C5F-4FE6-4A5E-876A-962EEA3472F1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9F696FC-F3FC-4CB5-ACC8-0D020568B8E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Apresentação1</Template>
  <TotalTime>918</TotalTime>
  <Words>482</Words>
  <Application>Microsoft Office PowerPoint</Application>
  <PresentationFormat>Apresentação na tela (4:3)</PresentationFormat>
  <Paragraphs>128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Segoe UI</vt:lpstr>
      <vt:lpstr>Segoe UI Semilight</vt:lpstr>
      <vt:lpstr>Wingdings</vt:lpstr>
      <vt:lpstr>Presentation3</vt:lpstr>
      <vt:lpstr>INTER TRAVEL’S </vt:lpstr>
      <vt:lpstr>ETAPA 1 – LEVANTAMENTO DAS INFORMAÇÕES</vt:lpstr>
      <vt:lpstr>Apresentação do PowerPoint</vt:lpstr>
      <vt:lpstr>ETAPA 2 – DEFINIÇÕES</vt:lpstr>
      <vt:lpstr>LOGOTIPO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SITE</vt:lpstr>
      <vt:lpstr>Considerações finais</vt:lpstr>
      <vt:lpstr>DESENVOLVEDORES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 TRAVEL</dc:title>
  <dc:creator>Usuario</dc:creator>
  <cp:lastModifiedBy>Walter Baleco</cp:lastModifiedBy>
  <cp:revision>61</cp:revision>
  <dcterms:created xsi:type="dcterms:W3CDTF">2014-10-16T20:27:33Z</dcterms:created>
  <dcterms:modified xsi:type="dcterms:W3CDTF">2014-10-28T18:08:21Z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